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57" r:id="rId4"/>
    <p:sldId id="265" r:id="rId5"/>
    <p:sldId id="258" r:id="rId6"/>
    <p:sldId id="263" r:id="rId7"/>
    <p:sldId id="259" r:id="rId8"/>
    <p:sldId id="260" r:id="rId9"/>
    <p:sldId id="261" r:id="rId10"/>
    <p:sldId id="264" r:id="rId11"/>
    <p:sldId id="262" r:id="rId12"/>
    <p:sldId id="268" r:id="rId13"/>
    <p:sldId id="269" r:id="rId14"/>
    <p:sldId id="274" r:id="rId15"/>
    <p:sldId id="271" r:id="rId16"/>
    <p:sldId id="270" r:id="rId17"/>
    <p:sldId id="272" r:id="rId18"/>
    <p:sldId id="276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D02DE2A-E613-4DA6-B669-EDA18C9C0856}">
          <p14:sldIdLst>
            <p14:sldId id="267"/>
            <p14:sldId id="256"/>
            <p14:sldId id="257"/>
            <p14:sldId id="265"/>
            <p14:sldId id="258"/>
            <p14:sldId id="263"/>
            <p14:sldId id="259"/>
            <p14:sldId id="260"/>
            <p14:sldId id="261"/>
            <p14:sldId id="264"/>
            <p14:sldId id="262"/>
            <p14:sldId id="268"/>
            <p14:sldId id="269"/>
            <p14:sldId id="274"/>
            <p14:sldId id="271"/>
            <p14:sldId id="270"/>
            <p14:sldId id="272"/>
            <p14:sldId id="276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97181-94CD-9A32-4BD6-5C4B61BADEF8}" v="61" dt="2026-01-12T15:54:31.677"/>
    <p1510:client id="{2108F272-A65F-746C-8C09-8C7E6BE7AEFD}" v="2" dt="2026-01-11T17:06:00.620"/>
    <p1510:client id="{2DFC5B65-FBA0-6E32-6293-783E97B36AB5}" v="14" dt="2026-01-11T17:51:00.797"/>
    <p1510:client id="{308CD500-64F8-C931-F472-F28C404EA190}" v="166" dt="2026-01-11T20:14:21.159"/>
    <p1510:client id="{68384835-F73A-4A6B-B493-825F6B0E60DC}" v="38" dt="2026-01-13T16:39:31.800"/>
    <p1510:client id="{7770B002-EAA7-2C50-3EC7-D70250A9C4F7}" v="7" dt="2026-01-13T16:33:45.694"/>
    <p1510:client id="{849A3288-86F7-289E-29F6-FECD4E75CDBC}" v="710" dt="2026-01-11T17:49:16.734"/>
    <p1510:client id="{880E3DCF-2F65-A354-4224-4F83012F5865}" v="1069" dt="2026-01-13T12:37:15.161"/>
    <p1510:client id="{962A2CB9-FEE8-4D87-47FE-3ED9119A59FF}" v="133" dt="2026-01-13T14:55:22.129"/>
    <p1510:client id="{A54EE984-8598-570E-33F8-3505C7DDA7DA}" v="128" dt="2026-01-11T19:37:37.746"/>
    <p1510:client id="{B2CC5CB1-F6F2-5037-3D93-687AC41E7C56}" v="18" dt="2026-01-13T08:31:16.299"/>
    <p1510:client id="{F08FDAAA-84C1-5F8D-5286-E72AA1B15B5A}" v="597" dt="2026-01-13T16:38:10.850"/>
    <p1510:client id="{F62E5F3E-E9A5-10F7-0B67-912F30B5E874}" v="190" dt="2026-01-13T16:29:10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5BD39-59D8-413D-9A59-DB314A3890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A2B9A75-F76B-417E-83AE-60BBEA36AE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Sviluppo completo in Pygame</a:t>
          </a:r>
        </a:p>
      </dgm:t>
    </dgm:pt>
    <dgm:pt modelId="{EF90B178-76E2-4FEE-AA68-7E75E1C83C75}" type="parTrans" cxnId="{653352E2-CA89-4905-895B-F55D0B801449}">
      <dgm:prSet/>
      <dgm:spPr/>
      <dgm:t>
        <a:bodyPr/>
        <a:lstStyle/>
        <a:p>
          <a:endParaRPr lang="en-US"/>
        </a:p>
      </dgm:t>
    </dgm:pt>
    <dgm:pt modelId="{F6ECD69B-BE4D-43E9-AF59-5AD39B9F182D}" type="sibTrans" cxnId="{653352E2-CA89-4905-895B-F55D0B801449}">
      <dgm:prSet/>
      <dgm:spPr/>
      <dgm:t>
        <a:bodyPr/>
        <a:lstStyle/>
        <a:p>
          <a:endParaRPr lang="en-US"/>
        </a:p>
      </dgm:t>
    </dgm:pt>
    <dgm:pt modelId="{D2C6AA76-AC37-4DDF-AC8B-D3B29FA5C6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Combattimento turn-based sequenziale</a:t>
          </a:r>
        </a:p>
      </dgm:t>
    </dgm:pt>
    <dgm:pt modelId="{D91715ED-2829-489E-B8A1-1D262A3CCAA7}" type="parTrans" cxnId="{8889D58D-975A-4DE3-A58D-D38E18516976}">
      <dgm:prSet/>
      <dgm:spPr/>
      <dgm:t>
        <a:bodyPr/>
        <a:lstStyle/>
        <a:p>
          <a:endParaRPr lang="en-US"/>
        </a:p>
      </dgm:t>
    </dgm:pt>
    <dgm:pt modelId="{44505869-1EF1-4469-AEFE-99FCFCB3C004}" type="sibTrans" cxnId="{8889D58D-975A-4DE3-A58D-D38E18516976}">
      <dgm:prSet/>
      <dgm:spPr/>
      <dgm:t>
        <a:bodyPr/>
        <a:lstStyle/>
        <a:p>
          <a:endParaRPr lang="en-US"/>
        </a:p>
      </dgm:t>
    </dgm:pt>
    <dgm:pt modelId="{A4FD7268-FECA-4C7D-ADD1-0E5D2BF1C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Fasi di Attacco e Difesa</a:t>
          </a:r>
        </a:p>
      </dgm:t>
    </dgm:pt>
    <dgm:pt modelId="{5655B470-8FC6-4F54-A4E2-42F77B5F4E91}" type="parTrans" cxnId="{6A337DD9-8E6E-49DA-8D40-DA46A1B2948A}">
      <dgm:prSet/>
      <dgm:spPr/>
      <dgm:t>
        <a:bodyPr/>
        <a:lstStyle/>
        <a:p>
          <a:endParaRPr lang="en-US"/>
        </a:p>
      </dgm:t>
    </dgm:pt>
    <dgm:pt modelId="{3AAE43F6-5A80-40EF-9DE1-183D6001A005}" type="sibTrans" cxnId="{6A337DD9-8E6E-49DA-8D40-DA46A1B2948A}">
      <dgm:prSet/>
      <dgm:spPr/>
      <dgm:t>
        <a:bodyPr/>
        <a:lstStyle/>
        <a:p>
          <a:endParaRPr lang="en-US"/>
        </a:p>
      </dgm:t>
    </dgm:pt>
    <dgm:pt modelId="{F60316D6-7068-485A-BA6E-8B9BD3B7D4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Tracciamento HP in tempo reale e schermata di vittoria</a:t>
          </a:r>
        </a:p>
      </dgm:t>
    </dgm:pt>
    <dgm:pt modelId="{B0A90AC7-381C-41C0-B1BA-59D579B67C6F}" type="parTrans" cxnId="{C14A18E6-DCCF-4486-BBB7-D7FB8499C2CE}">
      <dgm:prSet/>
      <dgm:spPr/>
      <dgm:t>
        <a:bodyPr/>
        <a:lstStyle/>
        <a:p>
          <a:endParaRPr lang="en-US"/>
        </a:p>
      </dgm:t>
    </dgm:pt>
    <dgm:pt modelId="{C4D8DA73-9837-481A-835B-ADADA97D3355}" type="sibTrans" cxnId="{C14A18E6-DCCF-4486-BBB7-D7FB8499C2CE}">
      <dgm:prSet/>
      <dgm:spPr/>
      <dgm:t>
        <a:bodyPr/>
        <a:lstStyle/>
        <a:p>
          <a:endParaRPr lang="en-US"/>
        </a:p>
      </dgm:t>
    </dgm:pt>
    <dgm:pt modelId="{EFADCE2A-653A-470E-AE46-6CF41B08F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Stile grafico 8-bit pixel art con UI minimale</a:t>
          </a:r>
        </a:p>
      </dgm:t>
    </dgm:pt>
    <dgm:pt modelId="{D4DC004B-C11F-4F40-A594-3B22F1D65265}" type="parTrans" cxnId="{5E3311F7-12EC-4C94-B9B9-FD1A49A9BDB9}">
      <dgm:prSet/>
      <dgm:spPr/>
      <dgm:t>
        <a:bodyPr/>
        <a:lstStyle/>
        <a:p>
          <a:endParaRPr lang="en-US"/>
        </a:p>
      </dgm:t>
    </dgm:pt>
    <dgm:pt modelId="{9F403A43-0C3D-4674-9B71-4CC7C694CD74}" type="sibTrans" cxnId="{5E3311F7-12EC-4C94-B9B9-FD1A49A9BDB9}">
      <dgm:prSet/>
      <dgm:spPr/>
      <dgm:t>
        <a:bodyPr/>
        <a:lstStyle/>
        <a:p>
          <a:endParaRPr lang="en-US"/>
        </a:p>
      </dgm:t>
    </dgm:pt>
    <dgm:pt modelId="{0CA52483-96A2-4981-8E3C-1610770A1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Prestazioni: &gt;30 FPS e input latency &lt;100 ms</a:t>
          </a:r>
        </a:p>
      </dgm:t>
    </dgm:pt>
    <dgm:pt modelId="{5008D36B-9D13-4BA6-BEE6-DB19B2FC325E}" type="parTrans" cxnId="{B74E3B58-D3C5-4CF3-BA85-D7F165058462}">
      <dgm:prSet/>
      <dgm:spPr/>
      <dgm:t>
        <a:bodyPr/>
        <a:lstStyle/>
        <a:p>
          <a:endParaRPr lang="en-US"/>
        </a:p>
      </dgm:t>
    </dgm:pt>
    <dgm:pt modelId="{79306861-416D-4465-94E5-EC3D739A2127}" type="sibTrans" cxnId="{B74E3B58-D3C5-4CF3-BA85-D7F165058462}">
      <dgm:prSet/>
      <dgm:spPr/>
      <dgm:t>
        <a:bodyPr/>
        <a:lstStyle/>
        <a:p>
          <a:endParaRPr lang="en-US"/>
        </a:p>
      </dgm:t>
    </dgm:pt>
    <dgm:pt modelId="{3852F053-F405-4AAB-9E3A-8BFF45E1C3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Accessibilità: navigazione da tastiera e alto contrasto</a:t>
          </a:r>
        </a:p>
      </dgm:t>
    </dgm:pt>
    <dgm:pt modelId="{8A65E2C8-4301-4705-9707-F5C1265B3B2C}" type="parTrans" cxnId="{B67122B5-BA89-4C7C-BF5B-2A3257CE0A71}">
      <dgm:prSet/>
      <dgm:spPr/>
      <dgm:t>
        <a:bodyPr/>
        <a:lstStyle/>
        <a:p>
          <a:endParaRPr lang="en-US"/>
        </a:p>
      </dgm:t>
    </dgm:pt>
    <dgm:pt modelId="{F1DEBD51-405D-49E0-9C21-0A2E843413B3}" type="sibTrans" cxnId="{B67122B5-BA89-4C7C-BF5B-2A3257CE0A71}">
      <dgm:prSet/>
      <dgm:spPr/>
      <dgm:t>
        <a:bodyPr/>
        <a:lstStyle/>
        <a:p>
          <a:endParaRPr lang="en-US"/>
        </a:p>
      </dgm:t>
    </dgm:pt>
    <dgm:pt modelId="{1FF1616E-1706-403F-A545-118F5B5A3F2C}" type="pres">
      <dgm:prSet presAssocID="{A755BD39-59D8-413D-9A59-DB314A3890A2}" presName="root" presStyleCnt="0">
        <dgm:presLayoutVars>
          <dgm:dir/>
          <dgm:resizeHandles val="exact"/>
        </dgm:presLayoutVars>
      </dgm:prSet>
      <dgm:spPr/>
    </dgm:pt>
    <dgm:pt modelId="{FB343C6F-A25E-40F2-9FCA-45D34ADACEC3}" type="pres">
      <dgm:prSet presAssocID="{CA2B9A75-F76B-417E-83AE-60BBEA36AEB6}" presName="compNode" presStyleCnt="0"/>
      <dgm:spPr/>
    </dgm:pt>
    <dgm:pt modelId="{5857ADF4-A3FD-4C6E-855E-B49E911CDE8D}" type="pres">
      <dgm:prSet presAssocID="{CA2B9A75-F76B-417E-83AE-60BBEA36AEB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736926D0-DD6A-4D7D-B274-DE6D2148140A}" type="pres">
      <dgm:prSet presAssocID="{CA2B9A75-F76B-417E-83AE-60BBEA36AEB6}" presName="spaceRect" presStyleCnt="0"/>
      <dgm:spPr/>
    </dgm:pt>
    <dgm:pt modelId="{4B2E624A-649E-4305-8532-4921B3BDBEC2}" type="pres">
      <dgm:prSet presAssocID="{CA2B9A75-F76B-417E-83AE-60BBEA36AEB6}" presName="textRect" presStyleLbl="revTx" presStyleIdx="0" presStyleCnt="7">
        <dgm:presLayoutVars>
          <dgm:chMax val="1"/>
          <dgm:chPref val="1"/>
        </dgm:presLayoutVars>
      </dgm:prSet>
      <dgm:spPr/>
    </dgm:pt>
    <dgm:pt modelId="{559FAF8E-5490-4710-BB2C-FC2CA1124775}" type="pres">
      <dgm:prSet presAssocID="{F6ECD69B-BE4D-43E9-AF59-5AD39B9F182D}" presName="sibTrans" presStyleCnt="0"/>
      <dgm:spPr/>
    </dgm:pt>
    <dgm:pt modelId="{41ADB7F9-5E96-4297-8357-4F02D59F226D}" type="pres">
      <dgm:prSet presAssocID="{D2C6AA76-AC37-4DDF-AC8B-D3B29FA5C685}" presName="compNode" presStyleCnt="0"/>
      <dgm:spPr/>
    </dgm:pt>
    <dgm:pt modelId="{D04BB3A3-4A51-46E6-BBC1-0AF5F998BD87}" type="pres">
      <dgm:prSet presAssocID="{D2C6AA76-AC37-4DDF-AC8B-D3B29FA5C68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FBC198B4-2D0F-47A0-B0A7-28A76F036B51}" type="pres">
      <dgm:prSet presAssocID="{D2C6AA76-AC37-4DDF-AC8B-D3B29FA5C685}" presName="spaceRect" presStyleCnt="0"/>
      <dgm:spPr/>
    </dgm:pt>
    <dgm:pt modelId="{F16B7C40-DEF7-43F2-8F4E-E0751BA3B67E}" type="pres">
      <dgm:prSet presAssocID="{D2C6AA76-AC37-4DDF-AC8B-D3B29FA5C685}" presName="textRect" presStyleLbl="revTx" presStyleIdx="1" presStyleCnt="7">
        <dgm:presLayoutVars>
          <dgm:chMax val="1"/>
          <dgm:chPref val="1"/>
        </dgm:presLayoutVars>
      </dgm:prSet>
      <dgm:spPr/>
    </dgm:pt>
    <dgm:pt modelId="{2777F62C-512D-48C8-B489-19DB13F4D28E}" type="pres">
      <dgm:prSet presAssocID="{44505869-1EF1-4469-AEFE-99FCFCB3C004}" presName="sibTrans" presStyleCnt="0"/>
      <dgm:spPr/>
    </dgm:pt>
    <dgm:pt modelId="{77877389-C200-48EA-9F9C-6E679E662207}" type="pres">
      <dgm:prSet presAssocID="{A4FD7268-FECA-4C7D-ADD1-0E5D2BF1CBF8}" presName="compNode" presStyleCnt="0"/>
      <dgm:spPr/>
    </dgm:pt>
    <dgm:pt modelId="{061644E5-1B1F-48EF-91E2-047339F2308E}" type="pres">
      <dgm:prSet presAssocID="{A4FD7268-FECA-4C7D-ADD1-0E5D2BF1CBF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eguire"/>
        </a:ext>
      </dgm:extLst>
    </dgm:pt>
    <dgm:pt modelId="{F73D9155-FA2F-42A4-83EA-C37D38036B0D}" type="pres">
      <dgm:prSet presAssocID="{A4FD7268-FECA-4C7D-ADD1-0E5D2BF1CBF8}" presName="spaceRect" presStyleCnt="0"/>
      <dgm:spPr/>
    </dgm:pt>
    <dgm:pt modelId="{3081D419-96B7-41CD-97F5-C677E8E8E9C8}" type="pres">
      <dgm:prSet presAssocID="{A4FD7268-FECA-4C7D-ADD1-0E5D2BF1CBF8}" presName="textRect" presStyleLbl="revTx" presStyleIdx="2" presStyleCnt="7">
        <dgm:presLayoutVars>
          <dgm:chMax val="1"/>
          <dgm:chPref val="1"/>
        </dgm:presLayoutVars>
      </dgm:prSet>
      <dgm:spPr/>
    </dgm:pt>
    <dgm:pt modelId="{E6D7999E-02BF-4FE4-9369-47D15050DE85}" type="pres">
      <dgm:prSet presAssocID="{3AAE43F6-5A80-40EF-9DE1-183D6001A005}" presName="sibTrans" presStyleCnt="0"/>
      <dgm:spPr/>
    </dgm:pt>
    <dgm:pt modelId="{A95318C8-A04B-4AF0-87C3-075002E771FE}" type="pres">
      <dgm:prSet presAssocID="{F60316D6-7068-485A-BA6E-8B9BD3B7D49C}" presName="compNode" presStyleCnt="0"/>
      <dgm:spPr/>
    </dgm:pt>
    <dgm:pt modelId="{7877D3EA-0F2E-4F11-BCC3-92EF8A14C405}" type="pres">
      <dgm:prSet presAssocID="{F60316D6-7068-485A-BA6E-8B9BD3B7D49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"/>
        </a:ext>
      </dgm:extLst>
    </dgm:pt>
    <dgm:pt modelId="{62B4E3C5-837E-4F34-81EC-BE7FBC853CD1}" type="pres">
      <dgm:prSet presAssocID="{F60316D6-7068-485A-BA6E-8B9BD3B7D49C}" presName="spaceRect" presStyleCnt="0"/>
      <dgm:spPr/>
    </dgm:pt>
    <dgm:pt modelId="{C9FC9D2F-44FE-463C-BE61-EB53AD0BAA5B}" type="pres">
      <dgm:prSet presAssocID="{F60316D6-7068-485A-BA6E-8B9BD3B7D49C}" presName="textRect" presStyleLbl="revTx" presStyleIdx="3" presStyleCnt="7">
        <dgm:presLayoutVars>
          <dgm:chMax val="1"/>
          <dgm:chPref val="1"/>
        </dgm:presLayoutVars>
      </dgm:prSet>
      <dgm:spPr/>
    </dgm:pt>
    <dgm:pt modelId="{BE52B716-F849-48FD-B21E-FC12DF207FAD}" type="pres">
      <dgm:prSet presAssocID="{C4D8DA73-9837-481A-835B-ADADA97D3355}" presName="sibTrans" presStyleCnt="0"/>
      <dgm:spPr/>
    </dgm:pt>
    <dgm:pt modelId="{9EF3C8A8-4A8F-4040-A305-4B74644EDE4F}" type="pres">
      <dgm:prSet presAssocID="{EFADCE2A-653A-470E-AE46-6CF41B08FABA}" presName="compNode" presStyleCnt="0"/>
      <dgm:spPr/>
    </dgm:pt>
    <dgm:pt modelId="{97BE7D6A-0CDC-410A-B169-95A065A70871}" type="pres">
      <dgm:prSet presAssocID="{EFADCE2A-653A-470E-AE46-6CF41B08FAB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8C03CC8-5C4B-49DD-A1F0-132D8C77E240}" type="pres">
      <dgm:prSet presAssocID="{EFADCE2A-653A-470E-AE46-6CF41B08FABA}" presName="spaceRect" presStyleCnt="0"/>
      <dgm:spPr/>
    </dgm:pt>
    <dgm:pt modelId="{376EB503-A69D-4037-B161-2C63894901B8}" type="pres">
      <dgm:prSet presAssocID="{EFADCE2A-653A-470E-AE46-6CF41B08FABA}" presName="textRect" presStyleLbl="revTx" presStyleIdx="4" presStyleCnt="7">
        <dgm:presLayoutVars>
          <dgm:chMax val="1"/>
          <dgm:chPref val="1"/>
        </dgm:presLayoutVars>
      </dgm:prSet>
      <dgm:spPr/>
    </dgm:pt>
    <dgm:pt modelId="{DAA0AA21-CC73-459C-9846-376DC354CF2B}" type="pres">
      <dgm:prSet presAssocID="{9F403A43-0C3D-4674-9B71-4CC7C694CD74}" presName="sibTrans" presStyleCnt="0"/>
      <dgm:spPr/>
    </dgm:pt>
    <dgm:pt modelId="{CD1639E5-93A8-414C-A6D5-C1A934E5F0CC}" type="pres">
      <dgm:prSet presAssocID="{0CA52483-96A2-4981-8E3C-1610770A1407}" presName="compNode" presStyleCnt="0"/>
      <dgm:spPr/>
    </dgm:pt>
    <dgm:pt modelId="{8A13F226-E547-4B13-9C73-DC5435603184}" type="pres">
      <dgm:prSet presAssocID="{0CA52483-96A2-4981-8E3C-1610770A140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suratore"/>
        </a:ext>
      </dgm:extLst>
    </dgm:pt>
    <dgm:pt modelId="{7B14FAA4-4838-43A5-BC14-BBFE3159E054}" type="pres">
      <dgm:prSet presAssocID="{0CA52483-96A2-4981-8E3C-1610770A1407}" presName="spaceRect" presStyleCnt="0"/>
      <dgm:spPr/>
    </dgm:pt>
    <dgm:pt modelId="{E87B9E36-1C61-4C7C-B183-0D11550C1A87}" type="pres">
      <dgm:prSet presAssocID="{0CA52483-96A2-4981-8E3C-1610770A1407}" presName="textRect" presStyleLbl="revTx" presStyleIdx="5" presStyleCnt="7">
        <dgm:presLayoutVars>
          <dgm:chMax val="1"/>
          <dgm:chPref val="1"/>
        </dgm:presLayoutVars>
      </dgm:prSet>
      <dgm:spPr/>
    </dgm:pt>
    <dgm:pt modelId="{3D162C88-473C-4B62-9FA0-7350315DA4AC}" type="pres">
      <dgm:prSet presAssocID="{79306861-416D-4465-94E5-EC3D739A2127}" presName="sibTrans" presStyleCnt="0"/>
      <dgm:spPr/>
    </dgm:pt>
    <dgm:pt modelId="{7D4D4462-9449-4EEE-9078-C93A107BA8EF}" type="pres">
      <dgm:prSet presAssocID="{3852F053-F405-4AAB-9E3A-8BFF45E1C3A6}" presName="compNode" presStyleCnt="0"/>
      <dgm:spPr/>
    </dgm:pt>
    <dgm:pt modelId="{87FBFDFF-ED48-444D-B38F-C11BB6B60217}" type="pres">
      <dgm:prSet presAssocID="{3852F053-F405-4AAB-9E3A-8BFF45E1C3A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e"/>
        </a:ext>
      </dgm:extLst>
    </dgm:pt>
    <dgm:pt modelId="{69CFFC7A-ED06-407E-B226-65015E8DFB59}" type="pres">
      <dgm:prSet presAssocID="{3852F053-F405-4AAB-9E3A-8BFF45E1C3A6}" presName="spaceRect" presStyleCnt="0"/>
      <dgm:spPr/>
    </dgm:pt>
    <dgm:pt modelId="{6C97276E-7A69-4C47-B439-9483586CF5E9}" type="pres">
      <dgm:prSet presAssocID="{3852F053-F405-4AAB-9E3A-8BFF45E1C3A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5FA57E44-5E7B-4FA5-BD71-3D087328171D}" type="presOf" srcId="{A755BD39-59D8-413D-9A59-DB314A3890A2}" destId="{1FF1616E-1706-403F-A545-118F5B5A3F2C}" srcOrd="0" destOrd="0" presId="urn:microsoft.com/office/officeart/2018/2/layout/IconLabelList"/>
    <dgm:cxn modelId="{65E6A448-7DCE-4111-BDE4-E7D178FD4496}" type="presOf" srcId="{EFADCE2A-653A-470E-AE46-6CF41B08FABA}" destId="{376EB503-A69D-4037-B161-2C63894901B8}" srcOrd="0" destOrd="0" presId="urn:microsoft.com/office/officeart/2018/2/layout/IconLabelList"/>
    <dgm:cxn modelId="{0DB72450-C3D0-4304-AF77-6B6BD84B20F7}" type="presOf" srcId="{3852F053-F405-4AAB-9E3A-8BFF45E1C3A6}" destId="{6C97276E-7A69-4C47-B439-9483586CF5E9}" srcOrd="0" destOrd="0" presId="urn:microsoft.com/office/officeart/2018/2/layout/IconLabelList"/>
    <dgm:cxn modelId="{704B1552-80B2-463D-85B9-9B19039A1C35}" type="presOf" srcId="{CA2B9A75-F76B-417E-83AE-60BBEA36AEB6}" destId="{4B2E624A-649E-4305-8532-4921B3BDBEC2}" srcOrd="0" destOrd="0" presId="urn:microsoft.com/office/officeart/2018/2/layout/IconLabelList"/>
    <dgm:cxn modelId="{B74E3B58-D3C5-4CF3-BA85-D7F165058462}" srcId="{A755BD39-59D8-413D-9A59-DB314A3890A2}" destId="{0CA52483-96A2-4981-8E3C-1610770A1407}" srcOrd="5" destOrd="0" parTransId="{5008D36B-9D13-4BA6-BEE6-DB19B2FC325E}" sibTransId="{79306861-416D-4465-94E5-EC3D739A2127}"/>
    <dgm:cxn modelId="{8889D58D-975A-4DE3-A58D-D38E18516976}" srcId="{A755BD39-59D8-413D-9A59-DB314A3890A2}" destId="{D2C6AA76-AC37-4DDF-AC8B-D3B29FA5C685}" srcOrd="1" destOrd="0" parTransId="{D91715ED-2829-489E-B8A1-1D262A3CCAA7}" sibTransId="{44505869-1EF1-4469-AEFE-99FCFCB3C004}"/>
    <dgm:cxn modelId="{311E71AD-2170-4457-B816-CDFC7A827A9D}" type="presOf" srcId="{F60316D6-7068-485A-BA6E-8B9BD3B7D49C}" destId="{C9FC9D2F-44FE-463C-BE61-EB53AD0BAA5B}" srcOrd="0" destOrd="0" presId="urn:microsoft.com/office/officeart/2018/2/layout/IconLabelList"/>
    <dgm:cxn modelId="{B67122B5-BA89-4C7C-BF5B-2A3257CE0A71}" srcId="{A755BD39-59D8-413D-9A59-DB314A3890A2}" destId="{3852F053-F405-4AAB-9E3A-8BFF45E1C3A6}" srcOrd="6" destOrd="0" parTransId="{8A65E2C8-4301-4705-9707-F5C1265B3B2C}" sibTransId="{F1DEBD51-405D-49E0-9C21-0A2E843413B3}"/>
    <dgm:cxn modelId="{17725DC5-D63E-449F-BC28-1C2B611854E5}" type="presOf" srcId="{A4FD7268-FECA-4C7D-ADD1-0E5D2BF1CBF8}" destId="{3081D419-96B7-41CD-97F5-C677E8E8E9C8}" srcOrd="0" destOrd="0" presId="urn:microsoft.com/office/officeart/2018/2/layout/IconLabelList"/>
    <dgm:cxn modelId="{8F13FCD5-61AA-4572-896A-830E689B2BBD}" type="presOf" srcId="{D2C6AA76-AC37-4DDF-AC8B-D3B29FA5C685}" destId="{F16B7C40-DEF7-43F2-8F4E-E0751BA3B67E}" srcOrd="0" destOrd="0" presId="urn:microsoft.com/office/officeart/2018/2/layout/IconLabelList"/>
    <dgm:cxn modelId="{6A337DD9-8E6E-49DA-8D40-DA46A1B2948A}" srcId="{A755BD39-59D8-413D-9A59-DB314A3890A2}" destId="{A4FD7268-FECA-4C7D-ADD1-0E5D2BF1CBF8}" srcOrd="2" destOrd="0" parTransId="{5655B470-8FC6-4F54-A4E2-42F77B5F4E91}" sibTransId="{3AAE43F6-5A80-40EF-9DE1-183D6001A005}"/>
    <dgm:cxn modelId="{653352E2-CA89-4905-895B-F55D0B801449}" srcId="{A755BD39-59D8-413D-9A59-DB314A3890A2}" destId="{CA2B9A75-F76B-417E-83AE-60BBEA36AEB6}" srcOrd="0" destOrd="0" parTransId="{EF90B178-76E2-4FEE-AA68-7E75E1C83C75}" sibTransId="{F6ECD69B-BE4D-43E9-AF59-5AD39B9F182D}"/>
    <dgm:cxn modelId="{01CB11E6-574F-4E98-B4C7-62388CD1E160}" type="presOf" srcId="{0CA52483-96A2-4981-8E3C-1610770A1407}" destId="{E87B9E36-1C61-4C7C-B183-0D11550C1A87}" srcOrd="0" destOrd="0" presId="urn:microsoft.com/office/officeart/2018/2/layout/IconLabelList"/>
    <dgm:cxn modelId="{C14A18E6-DCCF-4486-BBB7-D7FB8499C2CE}" srcId="{A755BD39-59D8-413D-9A59-DB314A3890A2}" destId="{F60316D6-7068-485A-BA6E-8B9BD3B7D49C}" srcOrd="3" destOrd="0" parTransId="{B0A90AC7-381C-41C0-B1BA-59D579B67C6F}" sibTransId="{C4D8DA73-9837-481A-835B-ADADA97D3355}"/>
    <dgm:cxn modelId="{5E3311F7-12EC-4C94-B9B9-FD1A49A9BDB9}" srcId="{A755BD39-59D8-413D-9A59-DB314A3890A2}" destId="{EFADCE2A-653A-470E-AE46-6CF41B08FABA}" srcOrd="4" destOrd="0" parTransId="{D4DC004B-C11F-4F40-A594-3B22F1D65265}" sibTransId="{9F403A43-0C3D-4674-9B71-4CC7C694CD74}"/>
    <dgm:cxn modelId="{38949A68-8459-4438-9480-5F63A694A449}" type="presParOf" srcId="{1FF1616E-1706-403F-A545-118F5B5A3F2C}" destId="{FB343C6F-A25E-40F2-9FCA-45D34ADACEC3}" srcOrd="0" destOrd="0" presId="urn:microsoft.com/office/officeart/2018/2/layout/IconLabelList"/>
    <dgm:cxn modelId="{35848F84-5118-4F94-B9F4-B237A5D363E6}" type="presParOf" srcId="{FB343C6F-A25E-40F2-9FCA-45D34ADACEC3}" destId="{5857ADF4-A3FD-4C6E-855E-B49E911CDE8D}" srcOrd="0" destOrd="0" presId="urn:microsoft.com/office/officeart/2018/2/layout/IconLabelList"/>
    <dgm:cxn modelId="{48397B3E-D7D2-4437-AE16-FEDAD8DB296D}" type="presParOf" srcId="{FB343C6F-A25E-40F2-9FCA-45D34ADACEC3}" destId="{736926D0-DD6A-4D7D-B274-DE6D2148140A}" srcOrd="1" destOrd="0" presId="urn:microsoft.com/office/officeart/2018/2/layout/IconLabelList"/>
    <dgm:cxn modelId="{4E19C258-E5F6-400F-A9DA-B7912D80DC49}" type="presParOf" srcId="{FB343C6F-A25E-40F2-9FCA-45D34ADACEC3}" destId="{4B2E624A-649E-4305-8532-4921B3BDBEC2}" srcOrd="2" destOrd="0" presId="urn:microsoft.com/office/officeart/2018/2/layout/IconLabelList"/>
    <dgm:cxn modelId="{748DB15D-09DB-4363-BE83-571707909986}" type="presParOf" srcId="{1FF1616E-1706-403F-A545-118F5B5A3F2C}" destId="{559FAF8E-5490-4710-BB2C-FC2CA1124775}" srcOrd="1" destOrd="0" presId="urn:microsoft.com/office/officeart/2018/2/layout/IconLabelList"/>
    <dgm:cxn modelId="{93642A10-51B2-4739-A70E-D630603E94A0}" type="presParOf" srcId="{1FF1616E-1706-403F-A545-118F5B5A3F2C}" destId="{41ADB7F9-5E96-4297-8357-4F02D59F226D}" srcOrd="2" destOrd="0" presId="urn:microsoft.com/office/officeart/2018/2/layout/IconLabelList"/>
    <dgm:cxn modelId="{596ED184-0F71-4750-8E3C-4C8B16920211}" type="presParOf" srcId="{41ADB7F9-5E96-4297-8357-4F02D59F226D}" destId="{D04BB3A3-4A51-46E6-BBC1-0AF5F998BD87}" srcOrd="0" destOrd="0" presId="urn:microsoft.com/office/officeart/2018/2/layout/IconLabelList"/>
    <dgm:cxn modelId="{96355B7B-B630-462D-AFCE-042530AB9272}" type="presParOf" srcId="{41ADB7F9-5E96-4297-8357-4F02D59F226D}" destId="{FBC198B4-2D0F-47A0-B0A7-28A76F036B51}" srcOrd="1" destOrd="0" presId="urn:microsoft.com/office/officeart/2018/2/layout/IconLabelList"/>
    <dgm:cxn modelId="{C072D8D3-40CA-4C3D-BEE1-A9528C2FFA70}" type="presParOf" srcId="{41ADB7F9-5E96-4297-8357-4F02D59F226D}" destId="{F16B7C40-DEF7-43F2-8F4E-E0751BA3B67E}" srcOrd="2" destOrd="0" presId="urn:microsoft.com/office/officeart/2018/2/layout/IconLabelList"/>
    <dgm:cxn modelId="{F98CB0E3-FBA5-4CD9-ACAA-529130410977}" type="presParOf" srcId="{1FF1616E-1706-403F-A545-118F5B5A3F2C}" destId="{2777F62C-512D-48C8-B489-19DB13F4D28E}" srcOrd="3" destOrd="0" presId="urn:microsoft.com/office/officeart/2018/2/layout/IconLabelList"/>
    <dgm:cxn modelId="{E079B76D-867D-4CF0-831A-2BEBCFA0F902}" type="presParOf" srcId="{1FF1616E-1706-403F-A545-118F5B5A3F2C}" destId="{77877389-C200-48EA-9F9C-6E679E662207}" srcOrd="4" destOrd="0" presId="urn:microsoft.com/office/officeart/2018/2/layout/IconLabelList"/>
    <dgm:cxn modelId="{96364757-2783-4969-8409-796A3603B30A}" type="presParOf" srcId="{77877389-C200-48EA-9F9C-6E679E662207}" destId="{061644E5-1B1F-48EF-91E2-047339F2308E}" srcOrd="0" destOrd="0" presId="urn:microsoft.com/office/officeart/2018/2/layout/IconLabelList"/>
    <dgm:cxn modelId="{BA30EA32-C511-43DD-8F5F-E08ED286BCF3}" type="presParOf" srcId="{77877389-C200-48EA-9F9C-6E679E662207}" destId="{F73D9155-FA2F-42A4-83EA-C37D38036B0D}" srcOrd="1" destOrd="0" presId="urn:microsoft.com/office/officeart/2018/2/layout/IconLabelList"/>
    <dgm:cxn modelId="{C1800BE9-6E89-4E2C-B4BF-A801139A4142}" type="presParOf" srcId="{77877389-C200-48EA-9F9C-6E679E662207}" destId="{3081D419-96B7-41CD-97F5-C677E8E8E9C8}" srcOrd="2" destOrd="0" presId="urn:microsoft.com/office/officeart/2018/2/layout/IconLabelList"/>
    <dgm:cxn modelId="{BFA2E9D8-EAB4-414D-B29A-56FF2E34646C}" type="presParOf" srcId="{1FF1616E-1706-403F-A545-118F5B5A3F2C}" destId="{E6D7999E-02BF-4FE4-9369-47D15050DE85}" srcOrd="5" destOrd="0" presId="urn:microsoft.com/office/officeart/2018/2/layout/IconLabelList"/>
    <dgm:cxn modelId="{4DDABCC4-E83F-4F0E-AECC-20B8433D34F8}" type="presParOf" srcId="{1FF1616E-1706-403F-A545-118F5B5A3F2C}" destId="{A95318C8-A04B-4AF0-87C3-075002E771FE}" srcOrd="6" destOrd="0" presId="urn:microsoft.com/office/officeart/2018/2/layout/IconLabelList"/>
    <dgm:cxn modelId="{436EA8CE-FFBD-4FCA-894C-4CBBC29486A1}" type="presParOf" srcId="{A95318C8-A04B-4AF0-87C3-075002E771FE}" destId="{7877D3EA-0F2E-4F11-BCC3-92EF8A14C405}" srcOrd="0" destOrd="0" presId="urn:microsoft.com/office/officeart/2018/2/layout/IconLabelList"/>
    <dgm:cxn modelId="{31382261-D6B9-4F46-A77D-01558B363ECF}" type="presParOf" srcId="{A95318C8-A04B-4AF0-87C3-075002E771FE}" destId="{62B4E3C5-837E-4F34-81EC-BE7FBC853CD1}" srcOrd="1" destOrd="0" presId="urn:microsoft.com/office/officeart/2018/2/layout/IconLabelList"/>
    <dgm:cxn modelId="{14E31382-20C1-4B58-9B79-CFDA6DC15469}" type="presParOf" srcId="{A95318C8-A04B-4AF0-87C3-075002E771FE}" destId="{C9FC9D2F-44FE-463C-BE61-EB53AD0BAA5B}" srcOrd="2" destOrd="0" presId="urn:microsoft.com/office/officeart/2018/2/layout/IconLabelList"/>
    <dgm:cxn modelId="{807E78FC-A326-4342-A343-8DE18C5FE073}" type="presParOf" srcId="{1FF1616E-1706-403F-A545-118F5B5A3F2C}" destId="{BE52B716-F849-48FD-B21E-FC12DF207FAD}" srcOrd="7" destOrd="0" presId="urn:microsoft.com/office/officeart/2018/2/layout/IconLabelList"/>
    <dgm:cxn modelId="{498169F1-4595-4528-B64D-B2BDE799FDAE}" type="presParOf" srcId="{1FF1616E-1706-403F-A545-118F5B5A3F2C}" destId="{9EF3C8A8-4A8F-4040-A305-4B74644EDE4F}" srcOrd="8" destOrd="0" presId="urn:microsoft.com/office/officeart/2018/2/layout/IconLabelList"/>
    <dgm:cxn modelId="{A43B76D3-8E0F-4E01-93FB-36D7D92D0E4E}" type="presParOf" srcId="{9EF3C8A8-4A8F-4040-A305-4B74644EDE4F}" destId="{97BE7D6A-0CDC-410A-B169-95A065A70871}" srcOrd="0" destOrd="0" presId="urn:microsoft.com/office/officeart/2018/2/layout/IconLabelList"/>
    <dgm:cxn modelId="{88093F3A-86DF-467D-9E34-2FA4C4A6D6B5}" type="presParOf" srcId="{9EF3C8A8-4A8F-4040-A305-4B74644EDE4F}" destId="{A8C03CC8-5C4B-49DD-A1F0-132D8C77E240}" srcOrd="1" destOrd="0" presId="urn:microsoft.com/office/officeart/2018/2/layout/IconLabelList"/>
    <dgm:cxn modelId="{ECD475A1-2007-4241-A96A-C4CE8580431D}" type="presParOf" srcId="{9EF3C8A8-4A8F-4040-A305-4B74644EDE4F}" destId="{376EB503-A69D-4037-B161-2C63894901B8}" srcOrd="2" destOrd="0" presId="urn:microsoft.com/office/officeart/2018/2/layout/IconLabelList"/>
    <dgm:cxn modelId="{5990EB7D-6CAB-4BCD-906F-5C832B582DD7}" type="presParOf" srcId="{1FF1616E-1706-403F-A545-118F5B5A3F2C}" destId="{DAA0AA21-CC73-459C-9846-376DC354CF2B}" srcOrd="9" destOrd="0" presId="urn:microsoft.com/office/officeart/2018/2/layout/IconLabelList"/>
    <dgm:cxn modelId="{30DC9DC8-0BAD-4092-9E30-E8B0A4E55A62}" type="presParOf" srcId="{1FF1616E-1706-403F-A545-118F5B5A3F2C}" destId="{CD1639E5-93A8-414C-A6D5-C1A934E5F0CC}" srcOrd="10" destOrd="0" presId="urn:microsoft.com/office/officeart/2018/2/layout/IconLabelList"/>
    <dgm:cxn modelId="{C30EAC95-F084-4211-AE59-67DA764DE95B}" type="presParOf" srcId="{CD1639E5-93A8-414C-A6D5-C1A934E5F0CC}" destId="{8A13F226-E547-4B13-9C73-DC5435603184}" srcOrd="0" destOrd="0" presId="urn:microsoft.com/office/officeart/2018/2/layout/IconLabelList"/>
    <dgm:cxn modelId="{5168D6D5-C316-4634-B03C-ED30D077B53B}" type="presParOf" srcId="{CD1639E5-93A8-414C-A6D5-C1A934E5F0CC}" destId="{7B14FAA4-4838-43A5-BC14-BBFE3159E054}" srcOrd="1" destOrd="0" presId="urn:microsoft.com/office/officeart/2018/2/layout/IconLabelList"/>
    <dgm:cxn modelId="{334B3BE6-2E49-477C-9DB4-AE61C1B284F8}" type="presParOf" srcId="{CD1639E5-93A8-414C-A6D5-C1A934E5F0CC}" destId="{E87B9E36-1C61-4C7C-B183-0D11550C1A87}" srcOrd="2" destOrd="0" presId="urn:microsoft.com/office/officeart/2018/2/layout/IconLabelList"/>
    <dgm:cxn modelId="{6CBB73E4-A8A0-4631-B3C6-1266F009A09A}" type="presParOf" srcId="{1FF1616E-1706-403F-A545-118F5B5A3F2C}" destId="{3D162C88-473C-4B62-9FA0-7350315DA4AC}" srcOrd="11" destOrd="0" presId="urn:microsoft.com/office/officeart/2018/2/layout/IconLabelList"/>
    <dgm:cxn modelId="{076F5D8D-F8FD-4A22-9E52-CB296E044D24}" type="presParOf" srcId="{1FF1616E-1706-403F-A545-118F5B5A3F2C}" destId="{7D4D4462-9449-4EEE-9078-C93A107BA8EF}" srcOrd="12" destOrd="0" presId="urn:microsoft.com/office/officeart/2018/2/layout/IconLabelList"/>
    <dgm:cxn modelId="{0AB04C0F-F765-4BB4-8ECD-FB6D6E325869}" type="presParOf" srcId="{7D4D4462-9449-4EEE-9078-C93A107BA8EF}" destId="{87FBFDFF-ED48-444D-B38F-C11BB6B60217}" srcOrd="0" destOrd="0" presId="urn:microsoft.com/office/officeart/2018/2/layout/IconLabelList"/>
    <dgm:cxn modelId="{00847BD7-F916-45CC-8AB8-3ABBC4D91A06}" type="presParOf" srcId="{7D4D4462-9449-4EEE-9078-C93A107BA8EF}" destId="{69CFFC7A-ED06-407E-B226-65015E8DFB59}" srcOrd="1" destOrd="0" presId="urn:microsoft.com/office/officeart/2018/2/layout/IconLabelList"/>
    <dgm:cxn modelId="{4945BF68-1D9E-42FC-BE9B-EFE9B4A9F2A5}" type="presParOf" srcId="{7D4D4462-9449-4EEE-9078-C93A107BA8EF}" destId="{6C97276E-7A69-4C47-B439-9483586CF5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40D328-359A-49F9-A6C5-6FAE8A8893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E55A676-D605-42BB-B887-AD1E488FC9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Metodologia</a:t>
          </a:r>
          <a:r>
            <a:rPr lang="en-US"/>
            <a:t> Agile con </a:t>
          </a:r>
          <a:r>
            <a:rPr lang="it-IT"/>
            <a:t>definizione</a:t>
          </a:r>
          <a:r>
            <a:rPr lang="en-US"/>
            <a:t> User Stories per MVP</a:t>
          </a:r>
        </a:p>
      </dgm:t>
    </dgm:pt>
    <dgm:pt modelId="{6AC2F3AA-9BB2-4384-B413-FA2A16DA57F7}" type="parTrans" cxnId="{F0CF8720-0214-4D4A-A71F-A5CE036B9B62}">
      <dgm:prSet/>
      <dgm:spPr/>
      <dgm:t>
        <a:bodyPr/>
        <a:lstStyle/>
        <a:p>
          <a:endParaRPr lang="en-US"/>
        </a:p>
      </dgm:t>
    </dgm:pt>
    <dgm:pt modelId="{79FC172C-B107-4C87-99E3-660CCB7A7309}" type="sibTrans" cxnId="{F0CF8720-0214-4D4A-A71F-A5CE036B9B62}">
      <dgm:prSet/>
      <dgm:spPr/>
      <dgm:t>
        <a:bodyPr/>
        <a:lstStyle/>
        <a:p>
          <a:endParaRPr lang="en-US"/>
        </a:p>
      </dgm:t>
    </dgm:pt>
    <dgm:pt modelId="{F5C0AFCC-A615-4119-A052-015E4C6AEF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Gestione</a:t>
          </a:r>
          <a:r>
            <a:rPr lang="en-US"/>
            <a:t> </a:t>
          </a:r>
          <a:r>
            <a:rPr lang="en-US" err="1"/>
            <a:t>attività</a:t>
          </a:r>
          <a:r>
            <a:rPr lang="en-US"/>
            <a:t> </a:t>
          </a:r>
          <a:r>
            <a:rPr lang="en-US" err="1"/>
            <a:t>tramite</a:t>
          </a:r>
          <a:r>
            <a:rPr lang="en-US"/>
            <a:t> Jira</a:t>
          </a:r>
        </a:p>
      </dgm:t>
    </dgm:pt>
    <dgm:pt modelId="{7982375D-DC09-4143-8166-8610454B6A8C}" type="parTrans" cxnId="{73D92BA6-172A-45F6-A9A1-6D4AF9FC10C1}">
      <dgm:prSet/>
      <dgm:spPr/>
      <dgm:t>
        <a:bodyPr/>
        <a:lstStyle/>
        <a:p>
          <a:endParaRPr lang="en-US"/>
        </a:p>
      </dgm:t>
    </dgm:pt>
    <dgm:pt modelId="{ADDDA37C-DCD6-4C40-AE98-FA802A847D6C}" type="sibTrans" cxnId="{73D92BA6-172A-45F6-A9A1-6D4AF9FC10C1}">
      <dgm:prSet/>
      <dgm:spPr/>
      <dgm:t>
        <a:bodyPr/>
        <a:lstStyle/>
        <a:p>
          <a:endParaRPr lang="en-US"/>
        </a:p>
      </dgm:t>
    </dgm:pt>
    <dgm:pt modelId="{3A64158F-9EA8-4AD7-A7B6-D653DF5229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Stime</a:t>
          </a:r>
          <a:r>
            <a:rPr lang="en-US"/>
            <a:t> </a:t>
          </a:r>
          <a:r>
            <a:rPr lang="en-US" err="1"/>
            <a:t>effettuate</a:t>
          </a:r>
          <a:r>
            <a:rPr lang="en-US"/>
            <a:t> con Planning Poker</a:t>
          </a:r>
          <a:r>
            <a:rPr lang="en-US">
              <a:latin typeface="Calibri"/>
            </a:rPr>
            <a:t> in scala di Fibonacci</a:t>
          </a:r>
          <a:endParaRPr lang="en-US"/>
        </a:p>
      </dgm:t>
    </dgm:pt>
    <dgm:pt modelId="{A0880999-D3E3-4270-9290-D3C755AE7ABB}" type="parTrans" cxnId="{D3C9134F-8387-418E-9A98-06757440D150}">
      <dgm:prSet/>
      <dgm:spPr/>
      <dgm:t>
        <a:bodyPr/>
        <a:lstStyle/>
        <a:p>
          <a:endParaRPr lang="en-US"/>
        </a:p>
      </dgm:t>
    </dgm:pt>
    <dgm:pt modelId="{D3E48209-9F01-4ECA-BFA4-528D83352860}" type="sibTrans" cxnId="{D3C9134F-8387-418E-9A98-06757440D150}">
      <dgm:prSet/>
      <dgm:spPr/>
      <dgm:t>
        <a:bodyPr/>
        <a:lstStyle/>
        <a:p>
          <a:endParaRPr lang="en-US"/>
        </a:p>
      </dgm:t>
    </dgm:pt>
    <dgm:pt modelId="{B2A011B9-10A5-426D-B813-A3986229CB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Primo</a:t>
          </a:r>
          <a:r>
            <a:rPr lang="en-US"/>
            <a:t> Sprint: 2 </a:t>
          </a:r>
          <a:r>
            <a:rPr lang="en-US" err="1"/>
            <a:t>settimane</a:t>
          </a:r>
          <a:r>
            <a:rPr lang="en-US"/>
            <a:t>, 10 User Stories </a:t>
          </a:r>
          <a:r>
            <a:rPr lang="en-US" err="1"/>
            <a:t>completate</a:t>
          </a:r>
          <a:r>
            <a:rPr lang="en-US">
              <a:latin typeface="Calibri"/>
            </a:rPr>
            <a:t>. Secondo Sprint: 2 </a:t>
          </a:r>
          <a:r>
            <a:rPr lang="en-US" err="1">
              <a:latin typeface="Calibri"/>
            </a:rPr>
            <a:t>settimane</a:t>
          </a:r>
          <a:r>
            <a:rPr lang="en-US">
              <a:latin typeface="Calibri"/>
            </a:rPr>
            <a:t>, 13  User Stories </a:t>
          </a:r>
          <a:r>
            <a:rPr lang="en-US" err="1">
              <a:latin typeface="Calibri"/>
            </a:rPr>
            <a:t>completate</a:t>
          </a:r>
          <a:r>
            <a:rPr lang="en-US">
              <a:latin typeface="Calibri"/>
            </a:rPr>
            <a:t>. </a:t>
          </a:r>
          <a:endParaRPr lang="it-IT">
            <a:latin typeface="Calibri"/>
          </a:endParaRPr>
        </a:p>
      </dgm:t>
    </dgm:pt>
    <dgm:pt modelId="{C3172AE3-B959-430A-9678-297912A5133F}" type="parTrans" cxnId="{7701533F-ABB7-413E-B3AD-9B784A4638E5}">
      <dgm:prSet/>
      <dgm:spPr/>
      <dgm:t>
        <a:bodyPr/>
        <a:lstStyle/>
        <a:p>
          <a:endParaRPr lang="en-US"/>
        </a:p>
      </dgm:t>
    </dgm:pt>
    <dgm:pt modelId="{25A3B302-99D9-481B-9398-80F7579DBD04}" type="sibTrans" cxnId="{7701533F-ABB7-413E-B3AD-9B784A4638E5}">
      <dgm:prSet/>
      <dgm:spPr/>
      <dgm:t>
        <a:bodyPr/>
        <a:lstStyle/>
        <a:p>
          <a:endParaRPr lang="en-US"/>
        </a:p>
      </dgm:t>
    </dgm:pt>
    <dgm:pt modelId="{ED324A3D-669B-4773-B148-75393896BB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Uso di Design Pattern (Singleton, </a:t>
          </a:r>
          <a:r>
            <a:rPr lang="en-US">
              <a:latin typeface="Calibri"/>
            </a:rPr>
            <a:t>Decorator,</a:t>
          </a:r>
          <a:r>
            <a:rPr lang="en-US"/>
            <a:t> Factory, </a:t>
          </a:r>
          <a:r>
            <a:rPr lang="en-US" err="1"/>
            <a:t>ecc</a:t>
          </a:r>
          <a:r>
            <a:rPr lang="en-US"/>
            <a:t>.)</a:t>
          </a:r>
        </a:p>
      </dgm:t>
    </dgm:pt>
    <dgm:pt modelId="{C9B97C5D-21BD-42B5-A7A1-7EAB98A49554}" type="parTrans" cxnId="{91127A30-2C04-4171-8283-F919CF38493D}">
      <dgm:prSet/>
      <dgm:spPr/>
      <dgm:t>
        <a:bodyPr/>
        <a:lstStyle/>
        <a:p>
          <a:endParaRPr lang="en-US"/>
        </a:p>
      </dgm:t>
    </dgm:pt>
    <dgm:pt modelId="{9E3F363B-AEEC-4B81-846B-1310198E036B}" type="sibTrans" cxnId="{91127A30-2C04-4171-8283-F919CF38493D}">
      <dgm:prSet/>
      <dgm:spPr/>
      <dgm:t>
        <a:bodyPr/>
        <a:lstStyle/>
        <a:p>
          <a:endParaRPr lang="en-US"/>
        </a:p>
      </dgm:t>
    </dgm:pt>
    <dgm:pt modelId="{8410CF02-046E-4DE2-8296-9D48C8CCF9B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</a:rPr>
            <a:t>Test</a:t>
          </a:r>
          <a:r>
            <a:rPr lang="en-US"/>
            <a:t> </a:t>
          </a:r>
          <a:r>
            <a:rPr lang="en-US" err="1"/>
            <a:t>funzionali</a:t>
          </a:r>
          <a:r>
            <a:rPr lang="en-US"/>
            <a:t> per la </a:t>
          </a:r>
          <a:r>
            <a:rPr lang="en-US" err="1"/>
            <a:t>validazione</a:t>
          </a:r>
          <a:r>
            <a:rPr lang="en-US"/>
            <a:t> delle feature</a:t>
          </a:r>
          <a:endParaRPr lang="it-IT"/>
        </a:p>
      </dgm:t>
    </dgm:pt>
    <dgm:pt modelId="{B553DCF6-8BA9-4554-B891-AC7B6BBBE831}" type="parTrans" cxnId="{820AB39A-7973-42EB-B0B6-20D71611C33E}">
      <dgm:prSet/>
      <dgm:spPr/>
    </dgm:pt>
    <dgm:pt modelId="{4BC8F1F7-A29B-44EC-9A19-B5C7901BF63A}" type="sibTrans" cxnId="{820AB39A-7973-42EB-B0B6-20D71611C33E}">
      <dgm:prSet/>
      <dgm:spPr/>
      <dgm:t>
        <a:bodyPr/>
        <a:lstStyle/>
        <a:p>
          <a:endParaRPr lang="it-IT"/>
        </a:p>
      </dgm:t>
    </dgm:pt>
    <dgm:pt modelId="{2CB6B52C-C26F-4D97-B2CA-391226D56E75}" type="pres">
      <dgm:prSet presAssocID="{E240D328-359A-49F9-A6C5-6FAE8A88935E}" presName="root" presStyleCnt="0">
        <dgm:presLayoutVars>
          <dgm:dir/>
          <dgm:resizeHandles val="exact"/>
        </dgm:presLayoutVars>
      </dgm:prSet>
      <dgm:spPr/>
    </dgm:pt>
    <dgm:pt modelId="{CD2EE7A7-49C2-4C1C-85FF-27D824FDD6B6}" type="pres">
      <dgm:prSet presAssocID="{DE55A676-D605-42BB-B887-AD1E488FC9CB}" presName="compNode" presStyleCnt="0"/>
      <dgm:spPr/>
    </dgm:pt>
    <dgm:pt modelId="{E29001FF-52D7-4567-A2DB-EEF8E3F6DF74}" type="pres">
      <dgm:prSet presAssocID="{DE55A676-D605-42BB-B887-AD1E488FC9CB}" presName="bgRect" presStyleLbl="bgShp" presStyleIdx="0" presStyleCnt="6"/>
      <dgm:spPr/>
    </dgm:pt>
    <dgm:pt modelId="{FFCD622B-BB85-4CF4-BDEE-DEEEC093D2CB}" type="pres">
      <dgm:prSet presAssocID="{DE55A676-D605-42BB-B887-AD1E488FC9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E9B4DCA0-EDA2-4364-8312-F47D99936FE2}" type="pres">
      <dgm:prSet presAssocID="{DE55A676-D605-42BB-B887-AD1E488FC9CB}" presName="spaceRect" presStyleCnt="0"/>
      <dgm:spPr/>
    </dgm:pt>
    <dgm:pt modelId="{5357A1BA-A550-4B90-BEAA-C44B14661096}" type="pres">
      <dgm:prSet presAssocID="{DE55A676-D605-42BB-B887-AD1E488FC9CB}" presName="parTx" presStyleLbl="revTx" presStyleIdx="0" presStyleCnt="6">
        <dgm:presLayoutVars>
          <dgm:chMax val="0"/>
          <dgm:chPref val="0"/>
        </dgm:presLayoutVars>
      </dgm:prSet>
      <dgm:spPr/>
    </dgm:pt>
    <dgm:pt modelId="{B4A331FC-4476-4AB8-A834-8D8678D8DE74}" type="pres">
      <dgm:prSet presAssocID="{79FC172C-B107-4C87-99E3-660CCB7A7309}" presName="sibTrans" presStyleCnt="0"/>
      <dgm:spPr/>
    </dgm:pt>
    <dgm:pt modelId="{08599406-810F-495E-959D-B489762760A9}" type="pres">
      <dgm:prSet presAssocID="{F5C0AFCC-A615-4119-A052-015E4C6AEF7A}" presName="compNode" presStyleCnt="0"/>
      <dgm:spPr/>
    </dgm:pt>
    <dgm:pt modelId="{08D58193-AC8D-4AC9-85C5-105F7FD6174B}" type="pres">
      <dgm:prSet presAssocID="{F5C0AFCC-A615-4119-A052-015E4C6AEF7A}" presName="bgRect" presStyleLbl="bgShp" presStyleIdx="1" presStyleCnt="6"/>
      <dgm:spPr/>
    </dgm:pt>
    <dgm:pt modelId="{14F74119-53DC-4527-B5F1-16FC26276552}" type="pres">
      <dgm:prSet presAssocID="{F5C0AFCC-A615-4119-A052-015E4C6AEF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8DD143E2-104C-4086-A80A-A926B86B54F0}" type="pres">
      <dgm:prSet presAssocID="{F5C0AFCC-A615-4119-A052-015E4C6AEF7A}" presName="spaceRect" presStyleCnt="0"/>
      <dgm:spPr/>
    </dgm:pt>
    <dgm:pt modelId="{F6D0F45E-1D54-4C24-ACCA-E60CDD87B30D}" type="pres">
      <dgm:prSet presAssocID="{F5C0AFCC-A615-4119-A052-015E4C6AEF7A}" presName="parTx" presStyleLbl="revTx" presStyleIdx="1" presStyleCnt="6">
        <dgm:presLayoutVars>
          <dgm:chMax val="0"/>
          <dgm:chPref val="0"/>
        </dgm:presLayoutVars>
      </dgm:prSet>
      <dgm:spPr/>
    </dgm:pt>
    <dgm:pt modelId="{4423B81E-F8F9-4C34-AD58-A9EEFD485958}" type="pres">
      <dgm:prSet presAssocID="{ADDDA37C-DCD6-4C40-AE98-FA802A847D6C}" presName="sibTrans" presStyleCnt="0"/>
      <dgm:spPr/>
    </dgm:pt>
    <dgm:pt modelId="{9F25B8F2-5144-4336-B0EB-82402E6D1D9A}" type="pres">
      <dgm:prSet presAssocID="{3A64158F-9EA8-4AD7-A7B6-D653DF5229C5}" presName="compNode" presStyleCnt="0"/>
      <dgm:spPr/>
    </dgm:pt>
    <dgm:pt modelId="{43075EC3-AE09-4FEB-8183-5F34FE2EFCBF}" type="pres">
      <dgm:prSet presAssocID="{3A64158F-9EA8-4AD7-A7B6-D653DF5229C5}" presName="bgRect" presStyleLbl="bgShp" presStyleIdx="2" presStyleCnt="6"/>
      <dgm:spPr/>
    </dgm:pt>
    <dgm:pt modelId="{A27BFEB8-FC49-4EE6-AB10-07FA727FA8DE}" type="pres">
      <dgm:prSet presAssocID="{3A64158F-9EA8-4AD7-A7B6-D653DF5229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862AEA7-1A88-40B3-840D-855B5BB07822}" type="pres">
      <dgm:prSet presAssocID="{3A64158F-9EA8-4AD7-A7B6-D653DF5229C5}" presName="spaceRect" presStyleCnt="0"/>
      <dgm:spPr/>
    </dgm:pt>
    <dgm:pt modelId="{A12713C8-BEF7-4124-BFA0-26F7CB7F4BBD}" type="pres">
      <dgm:prSet presAssocID="{3A64158F-9EA8-4AD7-A7B6-D653DF5229C5}" presName="parTx" presStyleLbl="revTx" presStyleIdx="2" presStyleCnt="6">
        <dgm:presLayoutVars>
          <dgm:chMax val="0"/>
          <dgm:chPref val="0"/>
        </dgm:presLayoutVars>
      </dgm:prSet>
      <dgm:spPr/>
    </dgm:pt>
    <dgm:pt modelId="{52BDAD7B-D291-4D00-A2F1-6CCB3C30DD65}" type="pres">
      <dgm:prSet presAssocID="{D3E48209-9F01-4ECA-BFA4-528D83352860}" presName="sibTrans" presStyleCnt="0"/>
      <dgm:spPr/>
    </dgm:pt>
    <dgm:pt modelId="{A36885A9-496D-4AF8-A3D8-1462267CD81C}" type="pres">
      <dgm:prSet presAssocID="{B2A011B9-10A5-426D-B813-A3986229CB30}" presName="compNode" presStyleCnt="0"/>
      <dgm:spPr/>
    </dgm:pt>
    <dgm:pt modelId="{69561809-654F-47A8-BFB2-F6530DE5DCA5}" type="pres">
      <dgm:prSet presAssocID="{B2A011B9-10A5-426D-B813-A3986229CB30}" presName="bgRect" presStyleLbl="bgShp" presStyleIdx="3" presStyleCnt="6"/>
      <dgm:spPr/>
    </dgm:pt>
    <dgm:pt modelId="{E7FAF2D2-F00D-48E2-991D-1D4985D16C22}" type="pres">
      <dgm:prSet presAssocID="{B2A011B9-10A5-426D-B813-A3986229CB3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tonare"/>
        </a:ext>
      </dgm:extLst>
    </dgm:pt>
    <dgm:pt modelId="{740F9640-7FB3-4275-B359-950AC57EAD6F}" type="pres">
      <dgm:prSet presAssocID="{B2A011B9-10A5-426D-B813-A3986229CB30}" presName="spaceRect" presStyleCnt="0"/>
      <dgm:spPr/>
    </dgm:pt>
    <dgm:pt modelId="{55F73A91-C93A-467D-B372-301C774847C2}" type="pres">
      <dgm:prSet presAssocID="{B2A011B9-10A5-426D-B813-A3986229CB30}" presName="parTx" presStyleLbl="revTx" presStyleIdx="3" presStyleCnt="6">
        <dgm:presLayoutVars>
          <dgm:chMax val="0"/>
          <dgm:chPref val="0"/>
        </dgm:presLayoutVars>
      </dgm:prSet>
      <dgm:spPr/>
    </dgm:pt>
    <dgm:pt modelId="{C4F73C3D-FB13-4CDE-9228-572DBE3A5989}" type="pres">
      <dgm:prSet presAssocID="{25A3B302-99D9-481B-9398-80F7579DBD04}" presName="sibTrans" presStyleCnt="0"/>
      <dgm:spPr/>
    </dgm:pt>
    <dgm:pt modelId="{A26242C6-8EF1-4650-8343-6507EB75393A}" type="pres">
      <dgm:prSet presAssocID="{8410CF02-046E-4DE2-8296-9D48C8CCF9B9}" presName="compNode" presStyleCnt="0"/>
      <dgm:spPr/>
    </dgm:pt>
    <dgm:pt modelId="{38F01BF1-FBCD-4974-9B44-24DFA45FD602}" type="pres">
      <dgm:prSet presAssocID="{8410CF02-046E-4DE2-8296-9D48C8CCF9B9}" presName="bgRect" presStyleLbl="bgShp" presStyleIdx="4" presStyleCnt="6"/>
      <dgm:spPr/>
    </dgm:pt>
    <dgm:pt modelId="{57DD5DC7-F6EC-4BBE-B301-3B6E8C0015E5}" type="pres">
      <dgm:prSet presAssocID="{8410CF02-046E-4DE2-8296-9D48C8CCF9B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2AA820D6-56A4-420B-BC65-DFF28B9BBCE7}" type="pres">
      <dgm:prSet presAssocID="{8410CF02-046E-4DE2-8296-9D48C8CCF9B9}" presName="spaceRect" presStyleCnt="0"/>
      <dgm:spPr/>
    </dgm:pt>
    <dgm:pt modelId="{B517C0E2-DFE1-4F2B-8503-F2CEA7595D14}" type="pres">
      <dgm:prSet presAssocID="{8410CF02-046E-4DE2-8296-9D48C8CCF9B9}" presName="parTx" presStyleLbl="revTx" presStyleIdx="4" presStyleCnt="6">
        <dgm:presLayoutVars>
          <dgm:chMax val="0"/>
          <dgm:chPref val="0"/>
        </dgm:presLayoutVars>
      </dgm:prSet>
      <dgm:spPr/>
    </dgm:pt>
    <dgm:pt modelId="{A4423B83-73A0-4FDE-AC22-6498A2D0CBA4}" type="pres">
      <dgm:prSet presAssocID="{4BC8F1F7-A29B-44EC-9A19-B5C7901BF63A}" presName="sibTrans" presStyleCnt="0"/>
      <dgm:spPr/>
    </dgm:pt>
    <dgm:pt modelId="{5CBED412-4EDB-495C-B8A2-4AD51FCBC328}" type="pres">
      <dgm:prSet presAssocID="{ED324A3D-669B-4773-B148-75393896BBE4}" presName="compNode" presStyleCnt="0"/>
      <dgm:spPr/>
    </dgm:pt>
    <dgm:pt modelId="{310C1130-FB0D-4987-8555-1C8C79A7B914}" type="pres">
      <dgm:prSet presAssocID="{ED324A3D-669B-4773-B148-75393896BBE4}" presName="bgRect" presStyleLbl="bgShp" presStyleIdx="5" presStyleCnt="6"/>
      <dgm:spPr/>
    </dgm:pt>
    <dgm:pt modelId="{F98880DC-858A-4067-A11C-7918EB82516F}" type="pres">
      <dgm:prSet presAssocID="{ED324A3D-669B-4773-B148-75393896BBE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840F9922-0B75-4610-AFB1-11BB3CE04973}" type="pres">
      <dgm:prSet presAssocID="{ED324A3D-669B-4773-B148-75393896BBE4}" presName="spaceRect" presStyleCnt="0"/>
      <dgm:spPr/>
    </dgm:pt>
    <dgm:pt modelId="{CDB84183-6AB6-412D-828B-B6D7A73D0FCD}" type="pres">
      <dgm:prSet presAssocID="{ED324A3D-669B-4773-B148-75393896BBE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04E1B0A-54BC-4E39-B443-26DB3E829B06}" type="presOf" srcId="{ED324A3D-669B-4773-B148-75393896BBE4}" destId="{CDB84183-6AB6-412D-828B-B6D7A73D0FCD}" srcOrd="0" destOrd="0" presId="urn:microsoft.com/office/officeart/2018/2/layout/IconVerticalSolidList"/>
    <dgm:cxn modelId="{FFB3541A-7161-4996-8AA3-6AC1A7367A14}" type="presOf" srcId="{B2A011B9-10A5-426D-B813-A3986229CB30}" destId="{55F73A91-C93A-467D-B372-301C774847C2}" srcOrd="0" destOrd="0" presId="urn:microsoft.com/office/officeart/2018/2/layout/IconVerticalSolidList"/>
    <dgm:cxn modelId="{F0CF8720-0214-4D4A-A71F-A5CE036B9B62}" srcId="{E240D328-359A-49F9-A6C5-6FAE8A88935E}" destId="{DE55A676-D605-42BB-B887-AD1E488FC9CB}" srcOrd="0" destOrd="0" parTransId="{6AC2F3AA-9BB2-4384-B413-FA2A16DA57F7}" sibTransId="{79FC172C-B107-4C87-99E3-660CCB7A7309}"/>
    <dgm:cxn modelId="{91127A30-2C04-4171-8283-F919CF38493D}" srcId="{E240D328-359A-49F9-A6C5-6FAE8A88935E}" destId="{ED324A3D-669B-4773-B148-75393896BBE4}" srcOrd="5" destOrd="0" parTransId="{C9B97C5D-21BD-42B5-A7A1-7EAB98A49554}" sibTransId="{9E3F363B-AEEC-4B81-846B-1310198E036B}"/>
    <dgm:cxn modelId="{7701533F-ABB7-413E-B3AD-9B784A4638E5}" srcId="{E240D328-359A-49F9-A6C5-6FAE8A88935E}" destId="{B2A011B9-10A5-426D-B813-A3986229CB30}" srcOrd="3" destOrd="0" parTransId="{C3172AE3-B959-430A-9678-297912A5133F}" sibTransId="{25A3B302-99D9-481B-9398-80F7579DBD04}"/>
    <dgm:cxn modelId="{D3C9134F-8387-418E-9A98-06757440D150}" srcId="{E240D328-359A-49F9-A6C5-6FAE8A88935E}" destId="{3A64158F-9EA8-4AD7-A7B6-D653DF5229C5}" srcOrd="2" destOrd="0" parTransId="{A0880999-D3E3-4270-9290-D3C755AE7ABB}" sibTransId="{D3E48209-9F01-4ECA-BFA4-528D83352860}"/>
    <dgm:cxn modelId="{7212B692-AE95-454D-8F89-FB31D6952584}" type="presOf" srcId="{3A64158F-9EA8-4AD7-A7B6-D653DF5229C5}" destId="{A12713C8-BEF7-4124-BFA0-26F7CB7F4BBD}" srcOrd="0" destOrd="0" presId="urn:microsoft.com/office/officeart/2018/2/layout/IconVerticalSolidList"/>
    <dgm:cxn modelId="{820AB39A-7973-42EB-B0B6-20D71611C33E}" srcId="{E240D328-359A-49F9-A6C5-6FAE8A88935E}" destId="{8410CF02-046E-4DE2-8296-9D48C8CCF9B9}" srcOrd="4" destOrd="0" parTransId="{B553DCF6-8BA9-4554-B891-AC7B6BBBE831}" sibTransId="{4BC8F1F7-A29B-44EC-9A19-B5C7901BF63A}"/>
    <dgm:cxn modelId="{73D92BA6-172A-45F6-A9A1-6D4AF9FC10C1}" srcId="{E240D328-359A-49F9-A6C5-6FAE8A88935E}" destId="{F5C0AFCC-A615-4119-A052-015E4C6AEF7A}" srcOrd="1" destOrd="0" parTransId="{7982375D-DC09-4143-8166-8610454B6A8C}" sibTransId="{ADDDA37C-DCD6-4C40-AE98-FA802A847D6C}"/>
    <dgm:cxn modelId="{5335EFBB-EBE7-4DEC-A642-F5DB444503F7}" type="presOf" srcId="{E240D328-359A-49F9-A6C5-6FAE8A88935E}" destId="{2CB6B52C-C26F-4D97-B2CA-391226D56E75}" srcOrd="0" destOrd="0" presId="urn:microsoft.com/office/officeart/2018/2/layout/IconVerticalSolidList"/>
    <dgm:cxn modelId="{184EAEC0-82B6-4243-A870-DEFCDCD787B3}" type="presOf" srcId="{8410CF02-046E-4DE2-8296-9D48C8CCF9B9}" destId="{B517C0E2-DFE1-4F2B-8503-F2CEA7595D14}" srcOrd="0" destOrd="0" presId="urn:microsoft.com/office/officeart/2018/2/layout/IconVerticalSolidList"/>
    <dgm:cxn modelId="{C679EADF-C3B4-481C-A8D9-A9100DFD1CF2}" type="presOf" srcId="{DE55A676-D605-42BB-B887-AD1E488FC9CB}" destId="{5357A1BA-A550-4B90-BEAA-C44B14661096}" srcOrd="0" destOrd="0" presId="urn:microsoft.com/office/officeart/2018/2/layout/IconVerticalSolidList"/>
    <dgm:cxn modelId="{22CD09E7-9002-4553-AE91-0302E928370A}" type="presOf" srcId="{F5C0AFCC-A615-4119-A052-015E4C6AEF7A}" destId="{F6D0F45E-1D54-4C24-ACCA-E60CDD87B30D}" srcOrd="0" destOrd="0" presId="urn:microsoft.com/office/officeart/2018/2/layout/IconVerticalSolidList"/>
    <dgm:cxn modelId="{5051F2DB-4DFE-4607-BC8A-15DA8FFB15BB}" type="presParOf" srcId="{2CB6B52C-C26F-4D97-B2CA-391226D56E75}" destId="{CD2EE7A7-49C2-4C1C-85FF-27D824FDD6B6}" srcOrd="0" destOrd="0" presId="urn:microsoft.com/office/officeart/2018/2/layout/IconVerticalSolidList"/>
    <dgm:cxn modelId="{8207EB8D-BC60-4A49-B0C2-9EA540F0004B}" type="presParOf" srcId="{CD2EE7A7-49C2-4C1C-85FF-27D824FDD6B6}" destId="{E29001FF-52D7-4567-A2DB-EEF8E3F6DF74}" srcOrd="0" destOrd="0" presId="urn:microsoft.com/office/officeart/2018/2/layout/IconVerticalSolidList"/>
    <dgm:cxn modelId="{36D4F949-7B36-40EC-B794-9689412CA5DA}" type="presParOf" srcId="{CD2EE7A7-49C2-4C1C-85FF-27D824FDD6B6}" destId="{FFCD622B-BB85-4CF4-BDEE-DEEEC093D2CB}" srcOrd="1" destOrd="0" presId="urn:microsoft.com/office/officeart/2018/2/layout/IconVerticalSolidList"/>
    <dgm:cxn modelId="{500DC1A3-E9C1-4377-A604-B569ACD2FA22}" type="presParOf" srcId="{CD2EE7A7-49C2-4C1C-85FF-27D824FDD6B6}" destId="{E9B4DCA0-EDA2-4364-8312-F47D99936FE2}" srcOrd="2" destOrd="0" presId="urn:microsoft.com/office/officeart/2018/2/layout/IconVerticalSolidList"/>
    <dgm:cxn modelId="{DBFAC472-E4FA-4158-9B37-1EBF4BD3F5B2}" type="presParOf" srcId="{CD2EE7A7-49C2-4C1C-85FF-27D824FDD6B6}" destId="{5357A1BA-A550-4B90-BEAA-C44B14661096}" srcOrd="3" destOrd="0" presId="urn:microsoft.com/office/officeart/2018/2/layout/IconVerticalSolidList"/>
    <dgm:cxn modelId="{B450C47B-2785-4DDB-906C-20E91AC1B14A}" type="presParOf" srcId="{2CB6B52C-C26F-4D97-B2CA-391226D56E75}" destId="{B4A331FC-4476-4AB8-A834-8D8678D8DE74}" srcOrd="1" destOrd="0" presId="urn:microsoft.com/office/officeart/2018/2/layout/IconVerticalSolidList"/>
    <dgm:cxn modelId="{7AFD75DF-1D42-4C82-8538-F30B2533B19F}" type="presParOf" srcId="{2CB6B52C-C26F-4D97-B2CA-391226D56E75}" destId="{08599406-810F-495E-959D-B489762760A9}" srcOrd="2" destOrd="0" presId="urn:microsoft.com/office/officeart/2018/2/layout/IconVerticalSolidList"/>
    <dgm:cxn modelId="{26EAA92B-C534-469D-8FAE-AE93395A4BFC}" type="presParOf" srcId="{08599406-810F-495E-959D-B489762760A9}" destId="{08D58193-AC8D-4AC9-85C5-105F7FD6174B}" srcOrd="0" destOrd="0" presId="urn:microsoft.com/office/officeart/2018/2/layout/IconVerticalSolidList"/>
    <dgm:cxn modelId="{AC42FDA0-446D-4379-AF5C-1072A40FB93B}" type="presParOf" srcId="{08599406-810F-495E-959D-B489762760A9}" destId="{14F74119-53DC-4527-B5F1-16FC26276552}" srcOrd="1" destOrd="0" presId="urn:microsoft.com/office/officeart/2018/2/layout/IconVerticalSolidList"/>
    <dgm:cxn modelId="{6BF781DC-EB62-4ECD-A323-1699D0605237}" type="presParOf" srcId="{08599406-810F-495E-959D-B489762760A9}" destId="{8DD143E2-104C-4086-A80A-A926B86B54F0}" srcOrd="2" destOrd="0" presId="urn:microsoft.com/office/officeart/2018/2/layout/IconVerticalSolidList"/>
    <dgm:cxn modelId="{16458E5F-27B9-408D-8E48-177C0BEF06DE}" type="presParOf" srcId="{08599406-810F-495E-959D-B489762760A9}" destId="{F6D0F45E-1D54-4C24-ACCA-E60CDD87B30D}" srcOrd="3" destOrd="0" presId="urn:microsoft.com/office/officeart/2018/2/layout/IconVerticalSolidList"/>
    <dgm:cxn modelId="{F4D1069C-CB56-43C8-92F8-F914CEF38808}" type="presParOf" srcId="{2CB6B52C-C26F-4D97-B2CA-391226D56E75}" destId="{4423B81E-F8F9-4C34-AD58-A9EEFD485958}" srcOrd="3" destOrd="0" presId="urn:microsoft.com/office/officeart/2018/2/layout/IconVerticalSolidList"/>
    <dgm:cxn modelId="{0A61005B-FDB7-42EF-AEAA-5847C77100E4}" type="presParOf" srcId="{2CB6B52C-C26F-4D97-B2CA-391226D56E75}" destId="{9F25B8F2-5144-4336-B0EB-82402E6D1D9A}" srcOrd="4" destOrd="0" presId="urn:microsoft.com/office/officeart/2018/2/layout/IconVerticalSolidList"/>
    <dgm:cxn modelId="{10A4E8B8-F2C6-4972-B9FB-CAC5758D50E9}" type="presParOf" srcId="{9F25B8F2-5144-4336-B0EB-82402E6D1D9A}" destId="{43075EC3-AE09-4FEB-8183-5F34FE2EFCBF}" srcOrd="0" destOrd="0" presId="urn:microsoft.com/office/officeart/2018/2/layout/IconVerticalSolidList"/>
    <dgm:cxn modelId="{CC595C8B-D6F9-487F-AC43-56D7B148D280}" type="presParOf" srcId="{9F25B8F2-5144-4336-B0EB-82402E6D1D9A}" destId="{A27BFEB8-FC49-4EE6-AB10-07FA727FA8DE}" srcOrd="1" destOrd="0" presId="urn:microsoft.com/office/officeart/2018/2/layout/IconVerticalSolidList"/>
    <dgm:cxn modelId="{58E11B09-A019-4E6C-8963-6878AF0E50CD}" type="presParOf" srcId="{9F25B8F2-5144-4336-B0EB-82402E6D1D9A}" destId="{0862AEA7-1A88-40B3-840D-855B5BB07822}" srcOrd="2" destOrd="0" presId="urn:microsoft.com/office/officeart/2018/2/layout/IconVerticalSolidList"/>
    <dgm:cxn modelId="{D11D1F73-8F18-40EC-B4BA-C11A37E14E0F}" type="presParOf" srcId="{9F25B8F2-5144-4336-B0EB-82402E6D1D9A}" destId="{A12713C8-BEF7-4124-BFA0-26F7CB7F4BBD}" srcOrd="3" destOrd="0" presId="urn:microsoft.com/office/officeart/2018/2/layout/IconVerticalSolidList"/>
    <dgm:cxn modelId="{90AC5A6A-AA6A-4EA4-B4C8-071C96F662E7}" type="presParOf" srcId="{2CB6B52C-C26F-4D97-B2CA-391226D56E75}" destId="{52BDAD7B-D291-4D00-A2F1-6CCB3C30DD65}" srcOrd="5" destOrd="0" presId="urn:microsoft.com/office/officeart/2018/2/layout/IconVerticalSolidList"/>
    <dgm:cxn modelId="{EB63FFC6-1B72-409E-BC13-2019FB610970}" type="presParOf" srcId="{2CB6B52C-C26F-4D97-B2CA-391226D56E75}" destId="{A36885A9-496D-4AF8-A3D8-1462267CD81C}" srcOrd="6" destOrd="0" presId="urn:microsoft.com/office/officeart/2018/2/layout/IconVerticalSolidList"/>
    <dgm:cxn modelId="{B6F2A99D-530D-459B-9868-750D30DF926D}" type="presParOf" srcId="{A36885A9-496D-4AF8-A3D8-1462267CD81C}" destId="{69561809-654F-47A8-BFB2-F6530DE5DCA5}" srcOrd="0" destOrd="0" presId="urn:microsoft.com/office/officeart/2018/2/layout/IconVerticalSolidList"/>
    <dgm:cxn modelId="{17701A7B-A473-4D81-866D-CBDC218176D5}" type="presParOf" srcId="{A36885A9-496D-4AF8-A3D8-1462267CD81C}" destId="{E7FAF2D2-F00D-48E2-991D-1D4985D16C22}" srcOrd="1" destOrd="0" presId="urn:microsoft.com/office/officeart/2018/2/layout/IconVerticalSolidList"/>
    <dgm:cxn modelId="{F8724ADF-D66E-44EE-AD13-D31D9924E776}" type="presParOf" srcId="{A36885A9-496D-4AF8-A3D8-1462267CD81C}" destId="{740F9640-7FB3-4275-B359-950AC57EAD6F}" srcOrd="2" destOrd="0" presId="urn:microsoft.com/office/officeart/2018/2/layout/IconVerticalSolidList"/>
    <dgm:cxn modelId="{BDE5AC76-6DFA-48D5-A27D-8DA6C5847105}" type="presParOf" srcId="{A36885A9-496D-4AF8-A3D8-1462267CD81C}" destId="{55F73A91-C93A-467D-B372-301C774847C2}" srcOrd="3" destOrd="0" presId="urn:microsoft.com/office/officeart/2018/2/layout/IconVerticalSolidList"/>
    <dgm:cxn modelId="{22F0BA1B-300F-4643-A7B5-4E6E4BE0DEAC}" type="presParOf" srcId="{2CB6B52C-C26F-4D97-B2CA-391226D56E75}" destId="{C4F73C3D-FB13-4CDE-9228-572DBE3A5989}" srcOrd="7" destOrd="0" presId="urn:microsoft.com/office/officeart/2018/2/layout/IconVerticalSolidList"/>
    <dgm:cxn modelId="{0366433D-4D90-44EC-80BE-B1B28192FF52}" type="presParOf" srcId="{2CB6B52C-C26F-4D97-B2CA-391226D56E75}" destId="{A26242C6-8EF1-4650-8343-6507EB75393A}" srcOrd="8" destOrd="0" presId="urn:microsoft.com/office/officeart/2018/2/layout/IconVerticalSolidList"/>
    <dgm:cxn modelId="{FE98A85F-E67C-478B-8277-3E6CF881F65C}" type="presParOf" srcId="{A26242C6-8EF1-4650-8343-6507EB75393A}" destId="{38F01BF1-FBCD-4974-9B44-24DFA45FD602}" srcOrd="0" destOrd="0" presId="urn:microsoft.com/office/officeart/2018/2/layout/IconVerticalSolidList"/>
    <dgm:cxn modelId="{E224F781-EFD1-4134-9B5A-8EA92492137E}" type="presParOf" srcId="{A26242C6-8EF1-4650-8343-6507EB75393A}" destId="{57DD5DC7-F6EC-4BBE-B301-3B6E8C0015E5}" srcOrd="1" destOrd="0" presId="urn:microsoft.com/office/officeart/2018/2/layout/IconVerticalSolidList"/>
    <dgm:cxn modelId="{908D857B-B15B-49DA-A742-D5C099E37ABD}" type="presParOf" srcId="{A26242C6-8EF1-4650-8343-6507EB75393A}" destId="{2AA820D6-56A4-420B-BC65-DFF28B9BBCE7}" srcOrd="2" destOrd="0" presId="urn:microsoft.com/office/officeart/2018/2/layout/IconVerticalSolidList"/>
    <dgm:cxn modelId="{7CC2A590-E555-432C-8EC1-B03F4BFF9F66}" type="presParOf" srcId="{A26242C6-8EF1-4650-8343-6507EB75393A}" destId="{B517C0E2-DFE1-4F2B-8503-F2CEA7595D14}" srcOrd="3" destOrd="0" presId="urn:microsoft.com/office/officeart/2018/2/layout/IconVerticalSolidList"/>
    <dgm:cxn modelId="{CD680AF2-F3CE-4C03-A9E2-394724DDAD92}" type="presParOf" srcId="{2CB6B52C-C26F-4D97-B2CA-391226D56E75}" destId="{A4423B83-73A0-4FDE-AC22-6498A2D0CBA4}" srcOrd="9" destOrd="0" presId="urn:microsoft.com/office/officeart/2018/2/layout/IconVerticalSolidList"/>
    <dgm:cxn modelId="{D4BFA0E1-2DF9-469C-9B3F-2DF15FE3881C}" type="presParOf" srcId="{2CB6B52C-C26F-4D97-B2CA-391226D56E75}" destId="{5CBED412-4EDB-495C-B8A2-4AD51FCBC328}" srcOrd="10" destOrd="0" presId="urn:microsoft.com/office/officeart/2018/2/layout/IconVerticalSolidList"/>
    <dgm:cxn modelId="{E9D4BE97-0442-4C08-976E-EDB477C5CAEB}" type="presParOf" srcId="{5CBED412-4EDB-495C-B8A2-4AD51FCBC328}" destId="{310C1130-FB0D-4987-8555-1C8C79A7B914}" srcOrd="0" destOrd="0" presId="urn:microsoft.com/office/officeart/2018/2/layout/IconVerticalSolidList"/>
    <dgm:cxn modelId="{6B3AC41B-8FF5-4772-9303-DE48A290CD2E}" type="presParOf" srcId="{5CBED412-4EDB-495C-B8A2-4AD51FCBC328}" destId="{F98880DC-858A-4067-A11C-7918EB82516F}" srcOrd="1" destOrd="0" presId="urn:microsoft.com/office/officeart/2018/2/layout/IconVerticalSolidList"/>
    <dgm:cxn modelId="{3425C161-E507-46A1-A96C-F1BFBB77075A}" type="presParOf" srcId="{5CBED412-4EDB-495C-B8A2-4AD51FCBC328}" destId="{840F9922-0B75-4610-AFB1-11BB3CE04973}" srcOrd="2" destOrd="0" presId="urn:microsoft.com/office/officeart/2018/2/layout/IconVerticalSolidList"/>
    <dgm:cxn modelId="{959FE89E-E66A-4FB2-A936-E4465314820C}" type="presParOf" srcId="{5CBED412-4EDB-495C-B8A2-4AD51FCBC328}" destId="{CDB84183-6AB6-412D-828B-B6D7A73D0F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7ADF4-A3FD-4C6E-855E-B49E911CDE8D}">
      <dsp:nvSpPr>
        <dsp:cNvPr id="0" name=""/>
        <dsp:cNvSpPr/>
      </dsp:nvSpPr>
      <dsp:spPr>
        <a:xfrm>
          <a:off x="840986" y="393205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E624A-649E-4305-8532-4921B3BDBEC2}">
      <dsp:nvSpPr>
        <dsp:cNvPr id="0" name=""/>
        <dsp:cNvSpPr/>
      </dsp:nvSpPr>
      <dsp:spPr>
        <a:xfrm>
          <a:off x="411728" y="1356779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Sviluppo completo in Pygame</a:t>
          </a:r>
        </a:p>
      </dsp:txBody>
      <dsp:txXfrm>
        <a:off x="411728" y="1356779"/>
        <a:ext cx="1560937" cy="624375"/>
      </dsp:txXfrm>
    </dsp:sp>
    <dsp:sp modelId="{D04BB3A3-4A51-46E6-BBC1-0AF5F998BD87}">
      <dsp:nvSpPr>
        <dsp:cNvPr id="0" name=""/>
        <dsp:cNvSpPr/>
      </dsp:nvSpPr>
      <dsp:spPr>
        <a:xfrm>
          <a:off x="2675088" y="393205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B7C40-DEF7-43F2-8F4E-E0751BA3B67E}">
      <dsp:nvSpPr>
        <dsp:cNvPr id="0" name=""/>
        <dsp:cNvSpPr/>
      </dsp:nvSpPr>
      <dsp:spPr>
        <a:xfrm>
          <a:off x="2245830" y="1356779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Combattimento turn-based sequenziale</a:t>
          </a:r>
        </a:p>
      </dsp:txBody>
      <dsp:txXfrm>
        <a:off x="2245830" y="1356779"/>
        <a:ext cx="1560937" cy="624375"/>
      </dsp:txXfrm>
    </dsp:sp>
    <dsp:sp modelId="{061644E5-1B1F-48EF-91E2-047339F2308E}">
      <dsp:nvSpPr>
        <dsp:cNvPr id="0" name=""/>
        <dsp:cNvSpPr/>
      </dsp:nvSpPr>
      <dsp:spPr>
        <a:xfrm>
          <a:off x="4509189" y="393205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D419-96B7-41CD-97F5-C677E8E8E9C8}">
      <dsp:nvSpPr>
        <dsp:cNvPr id="0" name=""/>
        <dsp:cNvSpPr/>
      </dsp:nvSpPr>
      <dsp:spPr>
        <a:xfrm>
          <a:off x="4079932" y="1356779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Fasi di Attacco e Difesa</a:t>
          </a:r>
        </a:p>
      </dsp:txBody>
      <dsp:txXfrm>
        <a:off x="4079932" y="1356779"/>
        <a:ext cx="1560937" cy="624375"/>
      </dsp:txXfrm>
    </dsp:sp>
    <dsp:sp modelId="{7877D3EA-0F2E-4F11-BCC3-92EF8A14C405}">
      <dsp:nvSpPr>
        <dsp:cNvPr id="0" name=""/>
        <dsp:cNvSpPr/>
      </dsp:nvSpPr>
      <dsp:spPr>
        <a:xfrm>
          <a:off x="6343291" y="393205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C9D2F-44FE-463C-BE61-EB53AD0BAA5B}">
      <dsp:nvSpPr>
        <dsp:cNvPr id="0" name=""/>
        <dsp:cNvSpPr/>
      </dsp:nvSpPr>
      <dsp:spPr>
        <a:xfrm>
          <a:off x="5914033" y="1356779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Tracciamento HP in tempo reale e schermata di vittoria</a:t>
          </a:r>
        </a:p>
      </dsp:txBody>
      <dsp:txXfrm>
        <a:off x="5914033" y="1356779"/>
        <a:ext cx="1560937" cy="624375"/>
      </dsp:txXfrm>
    </dsp:sp>
    <dsp:sp modelId="{97BE7D6A-0CDC-410A-B169-95A065A70871}">
      <dsp:nvSpPr>
        <dsp:cNvPr id="0" name=""/>
        <dsp:cNvSpPr/>
      </dsp:nvSpPr>
      <dsp:spPr>
        <a:xfrm>
          <a:off x="1758037" y="2371389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EB503-A69D-4037-B161-2C63894901B8}">
      <dsp:nvSpPr>
        <dsp:cNvPr id="0" name=""/>
        <dsp:cNvSpPr/>
      </dsp:nvSpPr>
      <dsp:spPr>
        <a:xfrm>
          <a:off x="1328779" y="333496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Stile grafico 8-bit pixel art con UI minimale</a:t>
          </a:r>
        </a:p>
      </dsp:txBody>
      <dsp:txXfrm>
        <a:off x="1328779" y="3334963"/>
        <a:ext cx="1560937" cy="624375"/>
      </dsp:txXfrm>
    </dsp:sp>
    <dsp:sp modelId="{8A13F226-E547-4B13-9C73-DC5435603184}">
      <dsp:nvSpPr>
        <dsp:cNvPr id="0" name=""/>
        <dsp:cNvSpPr/>
      </dsp:nvSpPr>
      <dsp:spPr>
        <a:xfrm>
          <a:off x="3592139" y="2371389"/>
          <a:ext cx="702421" cy="702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9E36-1C61-4C7C-B183-0D11550C1A87}">
      <dsp:nvSpPr>
        <dsp:cNvPr id="0" name=""/>
        <dsp:cNvSpPr/>
      </dsp:nvSpPr>
      <dsp:spPr>
        <a:xfrm>
          <a:off x="3162881" y="333496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Prestazioni: &gt;30 FPS e input latency &lt;100 ms</a:t>
          </a:r>
        </a:p>
      </dsp:txBody>
      <dsp:txXfrm>
        <a:off x="3162881" y="3334963"/>
        <a:ext cx="1560937" cy="624375"/>
      </dsp:txXfrm>
    </dsp:sp>
    <dsp:sp modelId="{87FBFDFF-ED48-444D-B38F-C11BB6B60217}">
      <dsp:nvSpPr>
        <dsp:cNvPr id="0" name=""/>
        <dsp:cNvSpPr/>
      </dsp:nvSpPr>
      <dsp:spPr>
        <a:xfrm>
          <a:off x="5426240" y="2371389"/>
          <a:ext cx="702421" cy="70242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7276E-7A69-4C47-B439-9483586CF5E9}">
      <dsp:nvSpPr>
        <dsp:cNvPr id="0" name=""/>
        <dsp:cNvSpPr/>
      </dsp:nvSpPr>
      <dsp:spPr>
        <a:xfrm>
          <a:off x="4996982" y="333496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Accessibilità: navigazione da tastiera e alto contrasto</a:t>
          </a:r>
        </a:p>
      </dsp:txBody>
      <dsp:txXfrm>
        <a:off x="4996982" y="3334963"/>
        <a:ext cx="1560937" cy="62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001FF-52D7-4567-A2DB-EEF8E3F6DF74}">
      <dsp:nvSpPr>
        <dsp:cNvPr id="0" name=""/>
        <dsp:cNvSpPr/>
      </dsp:nvSpPr>
      <dsp:spPr>
        <a:xfrm>
          <a:off x="0" y="4535"/>
          <a:ext cx="4683949" cy="7037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D622B-BB85-4CF4-BDEE-DEEEC093D2CB}">
      <dsp:nvSpPr>
        <dsp:cNvPr id="0" name=""/>
        <dsp:cNvSpPr/>
      </dsp:nvSpPr>
      <dsp:spPr>
        <a:xfrm>
          <a:off x="212875" y="162872"/>
          <a:ext cx="387424" cy="387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7A1BA-A550-4B90-BEAA-C44B14661096}">
      <dsp:nvSpPr>
        <dsp:cNvPr id="0" name=""/>
        <dsp:cNvSpPr/>
      </dsp:nvSpPr>
      <dsp:spPr>
        <a:xfrm>
          <a:off x="813174" y="4535"/>
          <a:ext cx="3834037" cy="76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59" tIns="81459" rIns="81459" bIns="814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Metodologia</a:t>
          </a:r>
          <a:r>
            <a:rPr lang="en-US" sz="1400" kern="1200"/>
            <a:t> Agile con </a:t>
          </a:r>
          <a:r>
            <a:rPr lang="it-IT" sz="1400" kern="1200"/>
            <a:t>definizione</a:t>
          </a:r>
          <a:r>
            <a:rPr lang="en-US" sz="1400" kern="1200"/>
            <a:t> User Stories per MVP</a:t>
          </a:r>
        </a:p>
      </dsp:txBody>
      <dsp:txXfrm>
        <a:off x="813174" y="4535"/>
        <a:ext cx="3834037" cy="769693"/>
      </dsp:txXfrm>
    </dsp:sp>
    <dsp:sp modelId="{08D58193-AC8D-4AC9-85C5-105F7FD6174B}">
      <dsp:nvSpPr>
        <dsp:cNvPr id="0" name=""/>
        <dsp:cNvSpPr/>
      </dsp:nvSpPr>
      <dsp:spPr>
        <a:xfrm>
          <a:off x="0" y="966652"/>
          <a:ext cx="4683949" cy="7037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74119-53DC-4527-B5F1-16FC26276552}">
      <dsp:nvSpPr>
        <dsp:cNvPr id="0" name=""/>
        <dsp:cNvSpPr/>
      </dsp:nvSpPr>
      <dsp:spPr>
        <a:xfrm>
          <a:off x="212875" y="1124988"/>
          <a:ext cx="387424" cy="387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0F45E-1D54-4C24-ACCA-E60CDD87B30D}">
      <dsp:nvSpPr>
        <dsp:cNvPr id="0" name=""/>
        <dsp:cNvSpPr/>
      </dsp:nvSpPr>
      <dsp:spPr>
        <a:xfrm>
          <a:off x="813174" y="966652"/>
          <a:ext cx="3834037" cy="76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59" tIns="81459" rIns="81459" bIns="814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Gestione</a:t>
          </a:r>
          <a:r>
            <a:rPr lang="en-US" sz="1400" kern="1200"/>
            <a:t> </a:t>
          </a:r>
          <a:r>
            <a:rPr lang="en-US" sz="1400" kern="1200" err="1"/>
            <a:t>attività</a:t>
          </a:r>
          <a:r>
            <a:rPr lang="en-US" sz="1400" kern="1200"/>
            <a:t> </a:t>
          </a:r>
          <a:r>
            <a:rPr lang="en-US" sz="1400" kern="1200" err="1"/>
            <a:t>tramite</a:t>
          </a:r>
          <a:r>
            <a:rPr lang="en-US" sz="1400" kern="1200"/>
            <a:t> Jira</a:t>
          </a:r>
        </a:p>
      </dsp:txBody>
      <dsp:txXfrm>
        <a:off x="813174" y="966652"/>
        <a:ext cx="3834037" cy="769693"/>
      </dsp:txXfrm>
    </dsp:sp>
    <dsp:sp modelId="{43075EC3-AE09-4FEB-8183-5F34FE2EFCBF}">
      <dsp:nvSpPr>
        <dsp:cNvPr id="0" name=""/>
        <dsp:cNvSpPr/>
      </dsp:nvSpPr>
      <dsp:spPr>
        <a:xfrm>
          <a:off x="0" y="1928768"/>
          <a:ext cx="4683949" cy="7037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BFEB8-FC49-4EE6-AB10-07FA727FA8DE}">
      <dsp:nvSpPr>
        <dsp:cNvPr id="0" name=""/>
        <dsp:cNvSpPr/>
      </dsp:nvSpPr>
      <dsp:spPr>
        <a:xfrm>
          <a:off x="212875" y="2087105"/>
          <a:ext cx="387424" cy="3870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713C8-BEF7-4124-BFA0-26F7CB7F4BBD}">
      <dsp:nvSpPr>
        <dsp:cNvPr id="0" name=""/>
        <dsp:cNvSpPr/>
      </dsp:nvSpPr>
      <dsp:spPr>
        <a:xfrm>
          <a:off x="813174" y="1928768"/>
          <a:ext cx="3834037" cy="76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59" tIns="81459" rIns="81459" bIns="814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Stime</a:t>
          </a:r>
          <a:r>
            <a:rPr lang="en-US" sz="1400" kern="1200"/>
            <a:t> </a:t>
          </a:r>
          <a:r>
            <a:rPr lang="en-US" sz="1400" kern="1200" err="1"/>
            <a:t>effettuate</a:t>
          </a:r>
          <a:r>
            <a:rPr lang="en-US" sz="1400" kern="1200"/>
            <a:t> con Planning Poker</a:t>
          </a:r>
          <a:r>
            <a:rPr lang="en-US" sz="1400" kern="1200">
              <a:latin typeface="Calibri"/>
            </a:rPr>
            <a:t> in scala di Fibonacci</a:t>
          </a:r>
          <a:endParaRPr lang="en-US" sz="1400" kern="1200"/>
        </a:p>
      </dsp:txBody>
      <dsp:txXfrm>
        <a:off x="813174" y="1928768"/>
        <a:ext cx="3834037" cy="769693"/>
      </dsp:txXfrm>
    </dsp:sp>
    <dsp:sp modelId="{69561809-654F-47A8-BFB2-F6530DE5DCA5}">
      <dsp:nvSpPr>
        <dsp:cNvPr id="0" name=""/>
        <dsp:cNvSpPr/>
      </dsp:nvSpPr>
      <dsp:spPr>
        <a:xfrm>
          <a:off x="0" y="2890885"/>
          <a:ext cx="4683949" cy="7037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AF2D2-F00D-48E2-991D-1D4985D16C22}">
      <dsp:nvSpPr>
        <dsp:cNvPr id="0" name=""/>
        <dsp:cNvSpPr/>
      </dsp:nvSpPr>
      <dsp:spPr>
        <a:xfrm>
          <a:off x="212875" y="3049222"/>
          <a:ext cx="387424" cy="3870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73A91-C93A-467D-B372-301C774847C2}">
      <dsp:nvSpPr>
        <dsp:cNvPr id="0" name=""/>
        <dsp:cNvSpPr/>
      </dsp:nvSpPr>
      <dsp:spPr>
        <a:xfrm>
          <a:off x="813174" y="2890885"/>
          <a:ext cx="3834037" cy="76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59" tIns="81459" rIns="81459" bIns="814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Primo</a:t>
          </a:r>
          <a:r>
            <a:rPr lang="en-US" sz="1400" kern="1200"/>
            <a:t> Sprint: 2 </a:t>
          </a:r>
          <a:r>
            <a:rPr lang="en-US" sz="1400" kern="1200" err="1"/>
            <a:t>settimane</a:t>
          </a:r>
          <a:r>
            <a:rPr lang="en-US" sz="1400" kern="1200"/>
            <a:t>, 10 User Stories </a:t>
          </a:r>
          <a:r>
            <a:rPr lang="en-US" sz="1400" kern="1200" err="1"/>
            <a:t>completate</a:t>
          </a:r>
          <a:r>
            <a:rPr lang="en-US" sz="1400" kern="1200">
              <a:latin typeface="Calibri"/>
            </a:rPr>
            <a:t>. Secondo Sprint: 2 </a:t>
          </a:r>
          <a:r>
            <a:rPr lang="en-US" sz="1400" kern="1200" err="1">
              <a:latin typeface="Calibri"/>
            </a:rPr>
            <a:t>settimane</a:t>
          </a:r>
          <a:r>
            <a:rPr lang="en-US" sz="1400" kern="1200">
              <a:latin typeface="Calibri"/>
            </a:rPr>
            <a:t>, 13  User Stories </a:t>
          </a:r>
          <a:r>
            <a:rPr lang="en-US" sz="1400" kern="1200" err="1">
              <a:latin typeface="Calibri"/>
            </a:rPr>
            <a:t>completate</a:t>
          </a:r>
          <a:r>
            <a:rPr lang="en-US" sz="1400" kern="1200">
              <a:latin typeface="Calibri"/>
            </a:rPr>
            <a:t>. </a:t>
          </a:r>
          <a:endParaRPr lang="it-IT" sz="1400" kern="1200">
            <a:latin typeface="Calibri"/>
          </a:endParaRPr>
        </a:p>
      </dsp:txBody>
      <dsp:txXfrm>
        <a:off x="813174" y="2890885"/>
        <a:ext cx="3834037" cy="769693"/>
      </dsp:txXfrm>
    </dsp:sp>
    <dsp:sp modelId="{38F01BF1-FBCD-4974-9B44-24DFA45FD602}">
      <dsp:nvSpPr>
        <dsp:cNvPr id="0" name=""/>
        <dsp:cNvSpPr/>
      </dsp:nvSpPr>
      <dsp:spPr>
        <a:xfrm>
          <a:off x="0" y="3853001"/>
          <a:ext cx="4683949" cy="7037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D5DC7-F6EC-4BBE-B301-3B6E8C0015E5}">
      <dsp:nvSpPr>
        <dsp:cNvPr id="0" name=""/>
        <dsp:cNvSpPr/>
      </dsp:nvSpPr>
      <dsp:spPr>
        <a:xfrm>
          <a:off x="212875" y="4011338"/>
          <a:ext cx="387424" cy="3870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7C0E2-DFE1-4F2B-8503-F2CEA7595D14}">
      <dsp:nvSpPr>
        <dsp:cNvPr id="0" name=""/>
        <dsp:cNvSpPr/>
      </dsp:nvSpPr>
      <dsp:spPr>
        <a:xfrm>
          <a:off x="813174" y="3853001"/>
          <a:ext cx="3834037" cy="76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59" tIns="81459" rIns="81459" bIns="814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</a:rPr>
            <a:t>Test</a:t>
          </a:r>
          <a:r>
            <a:rPr lang="en-US" sz="1400" kern="1200"/>
            <a:t> </a:t>
          </a:r>
          <a:r>
            <a:rPr lang="en-US" sz="1400" kern="1200" err="1"/>
            <a:t>funzionali</a:t>
          </a:r>
          <a:r>
            <a:rPr lang="en-US" sz="1400" kern="1200"/>
            <a:t> per la </a:t>
          </a:r>
          <a:r>
            <a:rPr lang="en-US" sz="1400" kern="1200" err="1"/>
            <a:t>validazione</a:t>
          </a:r>
          <a:r>
            <a:rPr lang="en-US" sz="1400" kern="1200"/>
            <a:t> delle feature</a:t>
          </a:r>
          <a:endParaRPr lang="it-IT" sz="1400" kern="1200"/>
        </a:p>
      </dsp:txBody>
      <dsp:txXfrm>
        <a:off x="813174" y="3853001"/>
        <a:ext cx="3834037" cy="769693"/>
      </dsp:txXfrm>
    </dsp:sp>
    <dsp:sp modelId="{310C1130-FB0D-4987-8555-1C8C79A7B914}">
      <dsp:nvSpPr>
        <dsp:cNvPr id="0" name=""/>
        <dsp:cNvSpPr/>
      </dsp:nvSpPr>
      <dsp:spPr>
        <a:xfrm>
          <a:off x="0" y="4815118"/>
          <a:ext cx="4683949" cy="7037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880DC-858A-4067-A11C-7918EB82516F}">
      <dsp:nvSpPr>
        <dsp:cNvPr id="0" name=""/>
        <dsp:cNvSpPr/>
      </dsp:nvSpPr>
      <dsp:spPr>
        <a:xfrm>
          <a:off x="212875" y="4973455"/>
          <a:ext cx="387424" cy="3870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84183-6AB6-412D-828B-B6D7A73D0FCD}">
      <dsp:nvSpPr>
        <dsp:cNvPr id="0" name=""/>
        <dsp:cNvSpPr/>
      </dsp:nvSpPr>
      <dsp:spPr>
        <a:xfrm>
          <a:off x="813174" y="4815118"/>
          <a:ext cx="3834037" cy="76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59" tIns="81459" rIns="81459" bIns="814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Uso di Design Pattern (Singleton, </a:t>
          </a:r>
          <a:r>
            <a:rPr lang="en-US" sz="1400" kern="1200">
              <a:latin typeface="Calibri"/>
            </a:rPr>
            <a:t>Decorator,</a:t>
          </a:r>
          <a:r>
            <a:rPr lang="en-US" sz="1400" kern="1200"/>
            <a:t> Factory, </a:t>
          </a:r>
          <a:r>
            <a:rPr lang="en-US" sz="1400" kern="1200" err="1"/>
            <a:t>ecc</a:t>
          </a:r>
          <a:r>
            <a:rPr lang="en-US" sz="1400" kern="1200"/>
            <a:t>.)</a:t>
          </a:r>
        </a:p>
      </dsp:txBody>
      <dsp:txXfrm>
        <a:off x="813174" y="4815118"/>
        <a:ext cx="3834037" cy="769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6:34:18.3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10591 11437 16383 0 0,'2'0'0'0'0,"4"0"0"0"0,2 0 0 0 0,2 0 0 0 0,4 0 0 0 0,7 2 0 0 0,3 1 0 0 0,5 2 0 0 0,4 1 0 0 0,3-2 0 0 0,0-1 0 0 0,-1 0 0 0 0,-3-2 0 0 0,0-1 0 0 0,-3 0 0 0 0,-4 0 0 0 0,-5 0 0 0 0,0 0 0 0 0,-2 0 0 0 0,-2-1 0 0 0,-1 1 0 0 0,-1 0 0 0 0,-3 3 0 0 0,-6 2 0 0 0,-5 1 0 0 0,-6-1 0 0 0,-5 1 0 0 0,-4-1 0 0 0,-2 0 0 0 0,-1-2 0 0 0,-1-1 0 0 0,1 1 0 0 0,-1 0 0 0 0,0 0 0 0 0,2-1 0 0 0,1-1 0 0 0,1 0 0 0 0,1-1 0 0 0,1 3 0 0 0,-2 0 0 0 0,-1-1 0 0 0,-2 0 0 0 0,-3 0 0 0 0,1-1 0 0 0,-1-1 0 0 0,0 0 0 0 0,-2 0 0 0 0,0 0 0 0 0,2 0 0 0 0,2 0 0 0 0,3 0 0 0 0,1 0 0 0 0,1 0 0 0 0,1 0 0 0 0,0 0 0 0 0,0 0 0 0 0,5 0 0 0 0,5 0 0 0 0,7 0 0 0 0,3 0 0 0 0,4 0 0 0 0,2 0 0 0 0,1 0 0 0 0,2 0 0 0 0,4 0 0 0 0,-1 0 0 0 0,0 0 0 0 0,-1 0 0 0 0,0 0 0 0 0,0 0 0 0 0,-1 0 0 0 0,-2-2 0 0 0,2-1 0 0 0,0 0 0 0 0,-1 1 0 0 0,-5 2 0 0 0,-7 2 0 0 0,-6 0 0 0 0,-5 1 0 0 0,-4-2 0 0 0,-2 0 0 0 0,-1 0 0 0 0,0-1 0 0 0,-1 0 0 0 0,1 0 0 0 0,5 0 0 0 0,3-2 0 0 0,8-1 0 0 0,6 0 0 0 0,5 1 0 0 0,6 0 0 0 0,3 1 0 0 0,6 0 0 0 0,6-1 0 0 0,11-3 0 0 0,13-3 0 0 0,15-2 0 0 0,13-4 0 0 0,11-2 0 0 0,2 2 0 0 0,-4-1 0 0 0,-9 1 0 0 0,-12 2 0 0 0,-14 0 0 0 0,-14 3 0 0 0,-9 2 0 0 0,-9 3 0 0 0,-7-1 0 0 0,-5 1 0 0 0,-3 1 0 0 0,-3-1 0 0 0,-6 0 0 0 0,-9-2 0 0 0,-7 1 0 0 0,-8 1 0 0 0,-8 1 0 0 0,-3 1 0 0 0,-4 1 0 0 0,1 0 0 0 0,3 1 0 0 0,2 0 0 0 0,5 0 0 0 0,-1 1 0 0 0,-1-1 0 0 0,0 0 0 0 0,0 0 0 0 0,-2 0 0 0 0,-4 0 0 0 0,-5 0 0 0 0,-2 0 0 0 0,-2 0 0 0 0,4 0 0 0 0,3 0 0 0 0,2 0 0 0 0,3 0 0 0 0,3 0 0 0 0,3 0 0 0 0,4 0 0 0 0,2 0 0 0 0,6 0 0 0 0,8 0 0 0 0,4 2 0 0 0,7 1 0 0 0,5 0 0 0 0,4-1 0 0 0,3 0 0 0 0,5-1 0 0 0,5 0 0 0 0,6-1 0 0 0,6 2 0 0 0,5 1 0 0 0,3 2 0 0 0,-2 0 0 0 0,-8-1 0 0 0,-7 2 0 0 0,-8-1 0 0 0,-6-1 0 0 0,-4-1 0 0 0,-2-2 0 0 0,-3 3 0 0 0,-8-1 0 0 0,-11 0 0 0 0,-11-1 0 0 0,-8-1 0 0 0,-7 0 0 0 0,-1-1 0 0 0,1 0 0 0 0,4 0 0 0 0,5 0 0 0 0,5 0 0 0 0,3 0 0 0 0,1 0 0 0 0,1 0 0 0 0,-2 0 0 0 0,1-3 0 0 0,0 1 0 0 0,2-1 0 0 0,0 0 0 0 0,1 0 0 0 0,1-1 0 0 0,-1 0 0 0 0,1 0 0 0 0,0-1 0 0 0,1-1 0 0 0,-1 0 0 0 0,2 0 0 0 0,1-3 0 0 0,2-1 0 0 0,2-1 0 0 0,5 1 0 0 0,4 2 0 0 0,7 0 0 0 0,3 2 0 0 0,2 0 0 0 0,3 0 0 0 0,5 2 0 0 0,3 1 0 0 0,4 1 0 0 0,6 1 0 0 0,0 1 0 0 0,2 0 0 0 0,-1 1 0 0 0,-3-1 0 0 0,-3 0 0 0 0,-4 0 0 0 0,-4 0 0 0 0,-4 1 0 0 0,-4-1 0 0 0,-1 0 0 0 0,-1 0 0 0 0,-7 0 0 0 0,-8 2 0 0 0,-6 1 0 0 0,-10 0 0 0 0,-10 1 0 0 0,-8 1 0 0 0,-3-1 0 0 0,-1-2 0 0 0,3 0 0 0 0,1-1 0 0 0,2 0 0 0 0,2-1 0 0 0,2-3 0 0 0,2 0 0 0 0,4 0 0 0 0,0 1 0 0 0,6-2 0 0 0,2 0 0 0 0,3 0 0 0 0,1 2 0 0 0,0-2 0 0 0,0 0 0 0 0,2-1 0 0 0,1-3 0 0 0,1-2 0 0 0,3-1 0 0 0,1-1 0 0 0,2-1 0 0 0,4 0 0 0 0,3 1 0 0 0,3 4 0 0 0,3 3 0 0 0,4 2 0 0 0,1 1 0 0 0,1 2 0 0 0,-1 0 0 0 0,1 1 0 0 0,1-1 0 0 0,-1 3 0 0 0,1 0 0 0 0,0 1 0 0 0,-1 0 0 0 0,-2 1 0 0 0,0 1 0 0 0,-1 0 0 0 0,-3 1 0 0 0,0 1 0 0 0,-4 2 0 0 0,-1 1 0 0 0,-3 2 0 0 0,-1 0 0 0 0,-4-2 0 0 0,-3-3 0 0 0,-8 0 0 0 0,-4-2 0 0 0,-3-2 0 0 0,-3-1 0 0 0,-2-2 0 0 0,1-3 0 0 0,2-3 0 0 0,1-1 0 0 0,4-2 0 0 0,2-1 0 0 0,2 0 0 0 0,0 2 0 0 0,4 0 0 0 0,-1-1 0 0 0,3-1 0 0 0,2-2 0 0 0,4-1 0 0 0,5 1 0 0 0,3 1 0 0 0,4 2 0 0 0,1 0 0 0 0,3 1 0 0 0,2 2 0 0 0,0 2 0 0 0,2 2 0 0 0,-1 0 0 0 0,-1 1 0 0 0,-1 0 0 0 0,2 0 0 0 0,-1 1 0 0 0,-1-1 0 0 0,2 0 0 0 0,2 0 0 0 0,-1 0 0 0 0,0 1 0 0 0,0-1 0 0 0,2 0 0 0 0,-1 0 0 0 0,-1-1 0 0 0,-2 1 0 0 0,-1 3 0 0 0,-2 0 0 0 0,0-1 0 0 0,-1 3 0 0 0,0 2 0 0 0,-3 2 0 0 0,-2 2 0 0 0,-3 1 0 0 0,-3 1 0 0 0,-3-2 0 0 0,-4-3 0 0 0,-3-2 0 0 0,-3-3 0 0 0,-4-2 0 0 0,-3 0 0 0 0,-2-1 0 0 0,3-3 0 0 0,0-1 0 0 0,1 1 0 0 0,0 0 0 0 0,4-1 0 0 0,1-2 0 0 0,0 0 0 0 0,2-2 0 0 0,1 1 0 0 0,-1 2 0 0 0,1-1 0 0 0,2-2 0 0 0,2-1 0 0 0,4 1 0 0 0,4 1 0 0 0,4 3 0 0 0,2 1 0 0 0,2 1 0 0 0,4 2 0 0 0,1 0 0 0 0,0 0 0 0 0,1 0 0 0 0,0 3 0 0 0,2 0 0 0 0,1 3 0 0 0,2-1 0 0 0,6-1 0 0 0,3 0 0 0 0,-1-2 0 0 0,3 1 0 0 0,1 3 0 0 0,1 2 0 0 0,0 0 0 0 0,0 1 0 0 0,-2-1 0 0 0,0 0 0 0 0,2 1 0 0 0,-2-1 0 0 0,-2-2 0 0 0,-2-2 0 0 0,-1-1 0 0 0,1 0 0 0 0,-1 0 0 0 0,0 2 0 0 0,2 0 0 0 0,-1 2 0 0 0,0-2 0 0 0,1 0 0 0 0,0-2 0 0 0,-1 0 0 0 0,1 0 0 0 0,-3 0 0 0 0,-3 0 0 0 0,-2-1 0 0 0,-2-1 0 0 0,-1 0 0 0 0,-1 0 0 0 0,-9-1 0 0 0,-7-1 0 0 0,-8 4 0 0 0,-2-1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6:34:18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10613 10065 16383 0 0,'2'0'0'0'0,"1"2"0"0"0,2 1 0 0 0,0 2 0 0 0,2 3 0 0 0,1 1 0 0 0,2 2 0 0 0,2 0 0 0 0,5-1 0 0 0,2 1 0 0 0,2 0 0 0 0,2-1 0 0 0,4-1 0 0 0,0 1 0 0 0,-3-1 0 0 0,-3-3 0 0 0,-3-2 0 0 0,-3 1 0 0 0,-1-1 0 0 0,0-1 0 0 0,-2-1 0 0 0,1-1 0 0 0,-3-2 0 0 0,-2-4 0 0 0,-4-4 0 0 0,-1-1 0 0 0,-6-2 0 0 0,-3-1 0 0 0,-5-1 0 0 0,-4-2 0 0 0,-5-1 0 0 0,-3 3 0 0 0,0 1 0 0 0,2 1 0 0 0,2 3 0 0 0,-1-1 0 0 0,7 3 0 0 0,6 2 0 0 0,8 2 0 0 0,5 1 0 0 0,2 4 0 0 0,1 1 0 0 0,3 0 0 0 0,-2 2 0 0 0,0 2 0 0 0,0 3 0 0 0,-5-2 0 0 0,-7-1 0 0 0,-4-2 0 0 0,-7-1 0 0 0,-7-1 0 0 0,-4 1 0 0 0,-1-1 0 0 0,1-1 0 0 0,4-1 0 0 0,1 0 0 0 0,4-1 0 0 0,5 0 0 0 0,7 0 0 0 0,6 0 0 0 0,5-1 0 0 0,3 1 0 0 0,5 0 0 0 0,7 0 0 0 0,12 0 0 0 0,34 5 0 0 0,46 3 0 0 0,43 3 0 0 0,23-1 0 0 0,5-2 0 0 0,-9-4 0 0 0,-21-3 0 0 0,-30-2 0 0 0,-31-1 0 0 0,-26 1 0 0 0,-18-1 0 0 0,-14 1 0 0 0,-10 1 0 0 0,-6-1 0 0 0,-4 1 0 0 0,-3 0 0 0 0,-8 0 0 0 0,-12 0 0 0 0,-13-2 0 0 0,-16-1 0 0 0,-19-2 0 0 0,-24 0 0 0 0,-27-4 0 0 0,-26-5 0 0 0,-18-2 0 0 0,-6-2 0 0 0,0-6 0 0 0,9-3 0 0 0,17 1 0 0 0,17 5 0 0 0,20 6 0 0 0,20 4 0 0 0,15 0 0 0 0,13 3 0 0 0,12 3 0 0 0,8 2 0 0 0,7 2 0 0 0,4 0 0 0 0,6 1 0 0 0,7 1 0 0 0,8-1 0 0 0,6 1 0 0 0,9-1 0 0 0,10 0 0 0 0,25 0 0 0 0,47 1 0 0 0,48-1 0 0 0,43 0 0 0 0,16 0 0 0 0,-6 0 0 0 0,-18 2 0 0 0,-24 3 0 0 0,-29 3 0 0 0,-30 0 0 0 0,-28-1 0 0 0,-16-2 0 0 0,-11-2 0 0 0,-7 1 0 0 0,1 0 0 0 0,1-2 0 0 0,3 1 0 0 0,-1-2 0 0 0,-4-1 0 0 0,-4 1 0 0 0,-5-1 0 0 0,-6 0 0 0 0,-5 2 0 0 0,-5 0 0 0 0,-2 1 0 0 0,-3-1 0 0 0,-7 0 0 0 0,-8-1 0 0 0,-9-1 0 0 0,-10 1 0 0 0,-8-1 0 0 0,-6 0 0 0 0,-1-1 0 0 0,-2 1 0 0 0,0 0 0 0 0,-1 0 0 0 0,-1 0 0 0 0,-1 0 0 0 0,-6 0 0 0 0,-9 0 0 0 0,-4 0 0 0 0,-9 0 0 0 0,-2 0 0 0 0,1 0 0 0 0,3 0 0 0 0,6 0 0 0 0,7 0 0 0 0,8 0 0 0 0,6 0 0 0 0,2 0 0 0 0,3 0 0 0 0,4 0 0 0 0,4 0 0 0 0,5 0 0 0 0,4 0 0 0 0,2 0 0 0 0,7 0 0 0 0,7 0 0 0 0,8 0 0 0 0,5 0 0 0 0,3 0 0 0 0,4 0 0 0 0,3 0 0 0 0,10 0 0 0 0,16 0 0 0 0,28 0 0 0 0,27 0 0 0 0,24 0 0 0 0,17 0 0 0 0,8 0 0 0 0,2 0 0 0 0,-4 0 0 0 0,-15 0 0 0 0,-23 0 0 0 0,-17 0 0 0 0,-22 0 0 0 0,-18 0 0 0 0,-14 0 0 0 0,-11 0 0 0 0,-6 2 0 0 0,-5 1 0 0 0,-4 0 0 0 0,-1-1 0 0 0,-1 0 0 0 0,-7-1 0 0 0,-9 0 0 0 0,-7-1 0 0 0,-10-2 0 0 0,-7-2 0 0 0,-6 2 0 0 0,-4-1 0 0 0,-2 1 0 0 0,-1 1 0 0 0,-2 1 0 0 0,-1-1 0 0 0,1 1 0 0 0,0 3 0 0 0,2 0 0 0 0,-2 0 0 0 0,0-1 0 0 0,0 2 0 0 0,0 2 0 0 0,-1 1 0 0 0,1-2 0 0 0,1 1 0 0 0,1 2 0 0 0,1-1 0 0 0,2-1 0 0 0,6-2 0 0 0,4-2 0 0 0,2 2 0 0 0,3-1 0 0 0,4 0 0 0 0,2-1 0 0 0,2-1 0 0 0,2 0 0 0 0,2 2 0 0 0,6 0 0 0 0,6-1 0 0 0,7 1 0 0 0,13-2 0 0 0,13 2 0 0 0,48 5 0 0 0,25 1 0 0 0,3-1 0 0 0,-2 0 0 0 0,-11-1 0 0 0,-14-2 0 0 0,-15-1 0 0 0,-15-2 0 0 0,-12-1 0 0 0,-5-1 0 0 0,-8 0 0 0 0,-6 0 0 0 0,-4-1 0 0 0,-1 1 0 0 0,-4 2 0 0 0,-5 1 0 0 0,-7-1 0 0 0,-11 1 0 0 0,-7-2 0 0 0,-8 0 0 0 0,-6 0 0 0 0,-7 1 0 0 0,-11 1 0 0 0,-5 0 0 0 0,-9-1 0 0 0,-8 0 0 0 0,-7-4 0 0 0,-6-2 0 0 0,-4-2 0 0 0,3-1 0 0 0,4-3 0 0 0,8 0 0 0 0,13 0 0 0 0,11 0 0 0 0,10 2 0 0 0,10 2 0 0 0,6 2 0 0 0,9 0 0 0 0,7 0 0 0 0,11 1 0 0 0,8 1 0 0 0,14 1 0 0 0,18 0 0 0 0,28 1 0 0 0,37 0 0 0 0,50 0 0 0 0,29 0 0 0 0,6 1 0 0 0,-11-1 0 0 0,-28 0 0 0 0,-33 0 0 0 0,-34 0 0 0 0,-27 0 0 0 0,-19 0 0 0 0,-15 0 0 0 0,-9 0 0 0 0,-7 0 0 0 0,-1 0 0 0 0,-6-2 0 0 0,-8-1 0 0 0,-7 0 0 0 0,-6-2 0 0 0,-8 1 0 0 0,-6 0 0 0 0,-4 1 0 0 0,-5 1 0 0 0,-2 1 0 0 0,-4 1 0 0 0,-7 0 0 0 0,-3 0 0 0 0,-1 0 0 0 0,0 0 0 0 0,-2 3 0 0 0,1 0 0 0 0,-3 2 0 0 0,2 0 0 0 0,4 2 0 0 0,5-1 0 0 0,4-1 0 0 0,6 1 0 0 0,4-1 0 0 0,5-1 0 0 0,5-2 0 0 0,3 2 0 0 0,0 0 0 0 0,2-1 0 0 0,3-1 0 0 0,2 0 0 0 0,1-1 0 0 0,1 1 0 0 0,1 1 0 0 0,5 0 0 0 0,5-1 0 0 0,7-3 0 0 0,4-1 0 0 0,5 0 0 0 0,7 0 0 0 0,12 0 0 0 0,15-1 0 0 0,14-3 0 0 0,12-3 0 0 0,2 1 0 0 0,-5-1 0 0 0,-9 1 0 0 0,-14 3 0 0 0,-10-2 0 0 0,-6 2 0 0 0,-7 1 0 0 0,-5 2 0 0 0,-8-2 0 0 0,-9 0 0 0 0,-8-1 0 0 0,-8 0 0 0 0,-8 1 0 0 0,-5 1 0 0 0,-2-1 0 0 0,-1 0 0 0 0,2-2 0 0 0,2 1 0 0 0,1 0 0 0 0,2 2 0 0 0,3 1 0 0 0,3 1 0 0 0,2 1 0 0 0,3-2 0 0 0,2-1 0 0 0,4 0 0 0 0,6 1 0 0 0,5 1 0 0 0,4 0 0 0 0,3 1 0 0 0,3-1 0 0 0,4 1 0 0 0,1 1 0 0 0,0-1 0 0 0,0 0 0 0 0,-1 0 0 0 0,-1 0 0 0 0,-2 0 0 0 0,-1 0 0 0 0,-1 0 0 0 0,0 0 0 0 0,-1 0 0 0 0,0 0 0 0 0,-1 0 0 0 0,1 0 0 0 0,-7 0 0 0 0,-6 0 0 0 0,-8 0 0 0 0,-9-2 0 0 0,-4-1 0 0 0,-3 0 0 0 0,0 1 0 0 0,0 0 0 0 0,2 1 0 0 0,3 0 0 0 0,1 1 0 0 0,7 0 0 0 0,7 0 0 0 0,7 0 0 0 0,7 1 0 0 0,4-1 0 0 0,2 0 0 0 0,3 0 0 0 0,5 0 0 0 0,2 0 0 0 0,2 0 0 0 0,0 0 0 0 0,-2 0 0 0 0,-3 0 0 0 0,-4 0 0 0 0,-2 0 0 0 0,-3 0 0 0 0,0 0 0 0 0,-2 0 0 0 0,-4 0 0 0 0,-5 0 0 0 0,-7 0 0 0 0,-4 0 0 0 0,-5 0 0 0 0,-5 0 0 0 0,-2 0 0 0 0,-2 0 0 0 0,-1 0 0 0 0,1 0 0 0 0,1 0 0 0 0,3 0 0 0 0,2 0 0 0 0,1 0 0 0 0,1 0 0 0 0,4 2 0 0 0,4 5 0 0 0,7 4 0 0 0,4 0 0 0 0,5 1 0 0 0,2-1 0 0 0,1 2 0 0 0,1-3 0 0 0,-2 0 0 0 0,0 0 0 0 0,-3 1 0 0 0,-1-2 0 0 0,1 1 0 0 0,-1-1 0 0 0,0 0 0 0 0,-1-1 0 0 0,0 2 0 0 0,-1 0 0 0 0,-1 2 0 0 0,-2 0 0 0 0,-3 1 0 0 0,-5-3 0 0 0,-3 1 0 0 0,-2-3 0 0 0,-2 0 0 0 0,-2-1 0 0 0,-1-3 0 0 0,-5-1 0 0 0,1-1 0 0 0,-2-1 0 0 0,-2-1 0 0 0,-1 0 0 0 0,-3-1 0 0 0,-4 1 0 0 0,-6 0 0 0 0,-2-1 0 0 0,-1 3 0 0 0,4 1 0 0 0,2 0 0 0 0,6-1 0 0 0,2 0 0 0 0,4-1 0 0 0,3 0 0 0 0,3-1 0 0 0,4-2 0 0 0,6-4 0 0 0,7 0 0 0 0,7-1 0 0 0,7-2 0 0 0,5-2 0 0 0,4 1 0 0 0,5 3 0 0 0,1 0 0 0 0,3 0 0 0 0,2 3 0 0 0,2 1 0 0 0,1 2 0 0 0,-1 0 0 0 0,-2 1 0 0 0,-6 0 0 0 0,-4 1 0 0 0,-3-1 0 0 0,-3 0 0 0 0,-2 0 0 0 0,-2 1 0 0 0,-1-1 0 0 0,-5 2 0 0 0,-7 1 0 0 0,-10 2 0 0 0,-6 0 0 0 0,-5 0 0 0 0,-6-2 0 0 0,-3-1 0 0 0,-4-1 0 0 0,-5 0 0 0 0,-3-1 0 0 0,-1 0 0 0 0,1 0 0 0 0,1-1 0 0 0,1 1 0 0 0,2 0 0 0 0,1 0 0 0 0,-1 0 0 0 0,-1 0 0 0 0,2 0 0 0 0,0 0 0 0 0,1 2 0 0 0,4 1 0 0 0,6 2 0 0 0,1 0 0 0 0,4 0 0 0 0,1-2 0 0 0,1-1 0 0 0,-2-1 0 0 0,0 2 0 0 0,-1 0 0 0 0,0 0 0 0 0,2-1 0 0 0,-1 0 0 0 0,1-2 0 0 0,-1 1 0 0 0,-2-1 0 0 0,0 0 0 0 0,0 0 0 0 0,1 0 0 0 0,2-1 0 0 0,-1 1 0 0 0,0 0 0 0 0,2 0 0 0 0,2 0 0 0 0,0 0 0 0 0,6 0 0 0 0,6 0 0 0 0,6 0 0 0 0,7 0 0 0 0,4 0 0 0 0,2 0 0 0 0,2 0 0 0 0,3 0 0 0 0,3 0 0 0 0,-2 0 0 0 0,1 0 0 0 0,1 0 0 0 0,0 0 0 0 0,4 0 0 0 0,1 0 0 0 0,-1 0 0 0 0,-1 0 0 0 0,-2 0 0 0 0,2 0 0 0 0,2 2 0 0 0,4 1 0 0 0,5 2 0 0 0,3 1 0 0 0,3 0 0 0 0,3 3 0 0 0,5 1 0 0 0,2-1 0 0 0,1 1 0 0 0,-2 0 0 0 0,-3-1 0 0 0,-4-2 0 0 0,-3-3 0 0 0,-2 1 0 0 0,-1-1 0 0 0,-1 1 0 0 0,-3 0 0 0 0,-2-1 0 0 0,-1-1 0 0 0,-2 1 0 0 0,-1 0 0 0 0,-1-1 0 0 0,-2 0 0 0 0,-2-2 0 0 0,-4 0 0 0 0,-3-1 0 0 0,0 0 0 0 0,-1 0 0 0 0,-8 0 0 0 0,-8 0 0 0 0,-10 0 0 0 0,-11 0 0 0 0,-13-1 0 0 0,-14 1 0 0 0,-8 0 0 0 0,-4-2 0 0 0,0-1 0 0 0,2 0 0 0 0,5 1 0 0 0,7 0 0 0 0,6 1 0 0 0,6 1 0 0 0,5 0 0 0 0,7 0 0 0 0,1 0 0 0 0,2 0 0 0 0,0 0 0 0 0,1 0 0 0 0,0 0 0 0 0,6 0 0 0 0,7 0 0 0 0,9 0 0 0 0,10 0 0 0 0,7 0 0 0 0,6 0 0 0 0,3 0 0 0 0,3 0 0 0 0,3 0 0 0 0,7 0 0 0 0,7 0 0 0 0,2 0 0 0 0,2-2 0 0 0,0-1 0 0 0,0 0 0 0 0,-3 1 0 0 0,-4 0 0 0 0,-3 1 0 0 0,-2 1 0 0 0,-3-3 0 0 0,-5 0 0 0 0,-4 1 0 0 0,-5 0 0 0 0,-3 0 0 0 0,-3 1 0 0 0,-2 1 0 0 0,-3-1 0 0 0,-1 2 0 0 0,-1-1 0 0 0,-2-2 0 0 0,-6-1 0 0 0,-10 0 0 0 0,-11 1 0 0 0,-14 0 0 0 0,-13 1 0 0 0,-6-2 0 0 0,-1 0 0 0 0,3 0 0 0 0,5 1 0 0 0,6 1 0 0 0,6-2 0 0 0,2-1 0 0 0,1 1 0 0 0,1-1 0 0 0,0-1 0 0 0,0 2 0 0 0,0 0 0 0 0,3-1 0 0 0,2 0 0 0 0,3 1 0 0 0,6 0 0 0 0,8 2 0 0 0,9 0 0 0 0,8 3 0 0 0,7 1 0 0 0,6 2 0 0 0,5 0 0 0 0,2 0 0 0 0,5 1 0 0 0,2 1 0 0 0,1 3 0 0 0,-2-2 0 0 0,-1-1 0 0 0,0 0 0 0 0,-4-1 0 0 0,-7-2 0 0 0,-4-1 0 0 0,-2-1 0 0 0,-3-2 0 0 0,-2 1 0 0 0,-1-2 0 0 0,-2 1 0 0 0,-2 2 0 0 0,-8 1 0 0 0,-8-1 0 0 0,-11 1 0 0 0,-9-2 0 0 0,-7 0 0 0 0,-5 0 0 0 0,2-1 0 0 0,2 0 0 0 0,5 0 0 0 0,5 0 0 0 0,3 0 0 0 0,4-1 0 0 0,2 1 0 0 0,1 0 0 0 0,1 0 0 0 0,2 3 0 0 0,3 2 0 0 0,5 1 0 0 0,5-1 0 0 0,4-1 0 0 0,3-2 0 0 0,2 0 0 0 0,4-2 0 0 0,1 1 0 0 0,2-1 0 0 0,0-1 0 0 0,2 1 0 0 0,-1 0 0 0 0,-2 0 0 0 0,-1 0 0 0 0,-2 0 0 0 0,-1 0 0 0 0,0-1 0 0 0,-1 1 0 0 0,0 1 0 0 0,-3 1 0 0 0,-4 1 0 0 0,-9 0 0 0 0,-9-1 0 0 0,-13-1 0 0 0,-15 0 0 0 0,-12-2 0 0 0,-8-4 0 0 0,-3-1 0 0 0,1-1 0 0 0,5 0 0 0 0,5-1 0 0 0,4 1 0 0 0,3-1 0 0 0,3 2 0 0 0,0 1 0 0 0,-5 2 0 0 0,-3-2 0 0 0,-1 2 0 0 0,-2 0 0 0 0,2-2 0 0 0,2 1 0 0 0,6 0 0 0 0,3 2 0 0 0,2 0 0 0 0,1 1 0 0 0,1 1 0 0 0,4 0 0 0 0,-1 0 0 0 0,2 0 0 0 0,1 0 0 0 0,2 1 0 0 0,2-1 0 0 0,0 0 0 0 0,2 0 0 0 0,3 0 0 0 0,2 0 0 0 0,1 0 0 0 0,-2 0 0 0 0,1 0 0 0 0,-1 0 0 0 0,-2 0 0 0 0,-1 0 0 0 0,-2 0 0 0 0,0 0 0 0 0,-4 0 0 0 0,0 0 0 0 0,-5 0 0 0 0,-5 0 0 0 0,-5 0 0 0 0,-6 0 0 0 0,-6 0 0 0 0,0 0 0 0 0,0 0 0 0 0,4 0 0 0 0,6 0 0 0 0,3 0 0 0 0,6 0 0 0 0,4 0 0 0 0,3 0 0 0 0,2 0 0 0 0,4 0 0 0 0,4 0 0 0 0,3 0 0 0 0,2 0 0 0 0,1-2 0 0 0,6-1 0 0 0,6 0 0 0 0,8 1 0 0 0,5 0 0 0 0,7 1 0 0 0,8 0 0 0 0,8 1 0 0 0,9 0 0 0 0,16 0 0 0 0,19 0 0 0 0,20 0 0 0 0,12 5 0 0 0,9 1 0 0 0,0 0 0 0 0,-3-2 0 0 0,-6 0 0 0 0,-13 0 0 0 0,-11 0 0 0 0,-8-1 0 0 0,-5 2 0 0 0,-7-1 0 0 0,-3 2 0 0 0,-3-1 0 0 0,-3 2 0 0 0,-5-1 0 0 0,-6-1 0 0 0,-5 1 0 0 0,-7-1 0 0 0,-4-2 0 0 0,-6 0 0 0 0,-5-1 0 0 0,-2-2 0 0 0,-7 1 0 0 0,-8-1 0 0 0,-10-1 0 0 0,-18 1 0 0 0,-19 0 0 0 0,-23 0 0 0 0,-18 0 0 0 0,-9-3 0 0 0,-2 0 0 0 0,2-2 0 0 0,6 0 0 0 0,7 1 0 0 0,4-2 0 0 0,2 1 0 0 0,0 1 0 0 0,-4 1 0 0 0,-7-1 0 0 0,-4 0 0 0 0,2 1 0 0 0,5 1 0 0 0,4 0 0 0 0,6 2 0 0 0,5-1 0 0 0,3 1 0 0 0,1 0 0 0 0,3 1 0 0 0,5-1 0 0 0,6 0 0 0 0,5 0 0 0 0,1 0 0 0 0,4 0 0 0 0,2 0 0 0 0,4 0 0 0 0,0 0 0 0 0,0 0 0 0 0,1 0 0 0 0,1 0 0 0 0,-2 0 0 0 0,-4-2 0 0 0,-1-1 0 0 0,1 0 0 0 0,5 1 0 0 0,4 0 0 0 0,2 1 0 0 0,5 1 0 0 0,0-1 0 0 0,3 1 0 0 0,3 0 0 0 0,-1 1 0 0 0,-2-1 0 0 0,1 0 0 0 0,1 0 0 0 0,-1 0 0 0 0,1 0 0 0 0,-2 0 0 0 0,2 0 0 0 0,0 0 0 0 0,6-2 0 0 0,8-1 0 0 0,6 0 0 0 0,7 1 0 0 0,7 0 0 0 0,7-1 0 0 0,9-1 0 0 0,10 1 0 0 0,13 1 0 0 0,16 0 0 0 0,13 2 0 0 0,10-1 0 0 0,5 1 0 0 0,1 0 0 0 0,-5 0 0 0 0,-3 0 0 0 0,-4 1 0 0 0,-1-1 0 0 0,2 0 0 0 0,8 0 0 0 0,9 2 0 0 0,3 1 0 0 0,-1 2 0 0 0,-6 0 0 0 0,-8 0 0 0 0,-12-2 0 0 0,-11 1 0 0 0,-11 1 0 0 0,-8-2 0 0 0,-7-1 0 0 0,-2 0 0 0 0,-4-1 0 0 0,-2-1 0 0 0,0 0 0 0 0,-1 0 0 0 0,0 0 0 0 0,-6-1 0 0 0,-2 1 0 0 0,-3 2 0 0 0,-2 1 0 0 0,-3 0 0 0 0,-3-1 0 0 0,-2 0 0 0 0,-2-1 0 0 0,-7 0 0 0 0,-9-1 0 0 0,-10 0 0 0 0,-13 0 0 0 0,-13 0 0 0 0,-8-1 0 0 0,-6 1 0 0 0,-4 0 0 0 0,-2 0 0 0 0,3 0 0 0 0,1 0 0 0 0,4 0 0 0 0,6 0 0 0 0,4 2 0 0 0,5 1 0 0 0,1 0 0 0 0,2-1 0 0 0,1 0 0 0 0,-4-1 0 0 0,-2 0 0 0 0,-2-1 0 0 0,-2 0 0 0 0,-1 2 0 0 0,0 1 0 0 0,-2 0 0 0 0,-2-1 0 0 0,3-1 0 0 0,2 0 0 0 0,1 0 0 0 0,1-1 0 0 0,3 0 0 0 0,2 0 0 0 0,1 0 0 0 0,2 0 0 0 0,5 0 0 0 0,2-1 0 0 0,1 1 0 0 0,3 0 0 0 0,2 0 0 0 0,2 0 0 0 0,0 0 0 0 0,0 0 0 0 0,1 0 0 0 0,-1 0 0 0 0,0 0 0 0 0,-2 0 0 0 0,0 0 0 0 0,0 0 0 0 0,-5 0 0 0 0,-4 0 0 0 0,-5 0 0 0 0,-5 3 0 0 0,-5 0 0 0 0,-2-1 0 0 0,-3 1 0 0 0,1-2 0 0 0,2 0 0 0 0,1 0 0 0 0,-1-1 0 0 0,1 0 0 0 0,2 0 0 0 0,-2 2 0 0 0,0 1 0 0 0,1 0 0 0 0,1 1 0 0 0,4 1 0 0 0,3-2 0 0 0,3 0 0 0 0,3-1 0 0 0,2-1 0 0 0,3 0 0 0 0,1-1 0 0 0,2 0 0 0 0,1-1 0 0 0,1 1 0 0 0,2 0 0 0 0,-1 0 0 0 0,-2 0 0 0 0,0 0 0 0 0,0 0 0 0 0,-2 0 0 0 0,1 0 0 0 0,1 0 0 0 0,3 0 0 0 0,1 0 0 0 0,1 0 0 0 0,2 0 0 0 0,4 0 0 0 0,7 0 0 0 0,5 0 0 0 0,3-2 0 0 0,2-1 0 0 0,2 0 0 0 0,2 0 0 0 0,0 2 0 0 0,2 0 0 0 0,1 0 0 0 0,4 1 0 0 0,0 0 0 0 0,2 0 0 0 0,2 0 0 0 0,1 0 0 0 0,3 1 0 0 0,2-1 0 0 0,0 0 0 0 0,2 0 0 0 0,2 0 0 0 0,0 0 0 0 0,2 0 0 0 0,1 0 0 0 0,1-3 0 0 0,-2 0 0 0 0,1 1 0 0 0,1-3 0 0 0,2 1 0 0 0,7 0 0 0 0,1 1 0 0 0,0 1 0 0 0,1 1 0 0 0,-2 1 0 0 0,-1 0 0 0 0,-2 0 0 0 0,1 0 0 0 0,-1 0 0 0 0,0 0 0 0 0,-2 0 0 0 0,0 0 0 0 0,-1 0 0 0 0,0 0 0 0 0,-1 0 0 0 0,0 0 0 0 0,3 0 0 0 0,0 0 0 0 0,0 0 0 0 0,-1 0 0 0 0,2 0 0 0 0,1 0 0 0 0,-2 0 0 0 0,0 0 0 0 0,2 0 0 0 0,-1 0 0 0 0,-1 0 0 0 0,0 0 0 0 0,-1 0 0 0 0,-1 0 0 0 0,0 0 0 0 0,-1 0 0 0 0,3 0 0 0 0,0 0 0 0 0,-2 0 0 0 0,-2 0 0 0 0,-2 0 0 0 0,-1 0 0 0 0,-2 0 0 0 0,-2 3 0 0 0,-1 0 0 0 0,-3-1 0 0 0,2 1 0 0 0,-2-2 0 0 0,-1 0 0 0 0,-3 0 0 0 0,-1-1 0 0 0,1 0 0 0 0,-2 0 0 0 0,-2 0 0 0 0,0 0 0 0 0,-1 0 0 0 0,-1 0 0 0 0,1 0 0 0 0,2 0 0 0 0,-1 0 0 0 0,2 0 0 0 0,-1 0 0 0 0,-2 0 0 0 0,-1 0 0 0 0,-2 0 0 0 0,-1 0 0 0 0,0 0 0 0 0,-1 0 0 0 0,-1 0 0 0 0,1 0 0 0 0,-4 0 0 0 0,-5 2 0 0 0,-2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6:34:18.3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13550 10683 16383 0 0,'-3'0'0'0'0,"-2"0"0"0"0,-3 0 0 0 0,-4 0 0 0 0,-8 0 0 0 0,-6 0 0 0 0,-6 0 0 0 0,-1 0 0 0 0,-1 0 0 0 0,2 0 0 0 0,4 0 0 0 0,2 0 0 0 0,1 0 0 0 0,1 0 0 0 0,-1 0 0 0 0,0 0 0 0 0,0 0 0 0 0,-1 0 0 0 0,0 0 0 0 0,0 0 0 0 0,0 0 0 0 0,-3 0 0 0 0,0 0 0 0 0,0 0 0 0 0,3 0 0 0 0,-2 0 0 0 0,3 0 0 0 0,1 0 0 0 0,2 0 0 0 0,0 0 0 0 0,0 0 0 0 0,-1 0 0 0 0,1 0 0 0 0,0 0 0 0 0,-1 0 0 0 0,-1 0 0 0 0,-3 0 0 0 0,-1 0 0 0 0,-1 0 0 0 0,1 0 0 0 0,0 0 0 0 0,0 0 0 0 0,-1 3 0 0 0,0 0 0 0 0,-1-1 0 0 0,2 1 0 0 0,2-2 0 0 0,2 0 0 0 0,0 0 0 0 0,0 1 0 0 0,2 1 0 0 0,0 2 0 0 0,-1 0 0 0 0,-1 0 0 0 0,2-2 0 0 0,0-1 0 0 0,1-1 0 0 0,-2 0 0 0 0,0-1 0 0 0,0 0 0 0 0,2-1 0 0 0,2 1 0 0 0,-1 0 0 0 0,2 0 0 0 0,1 0 0 0 0,-1 0 0 0 0,0 0 0 0 0,-3 0 0 0 0,0 0 0 0 0,-1 0 0 0 0,-2 0 0 0 0,-1 0 0 0 0,0 0 0 0 0,-1 0 0 0 0,0 0 0 0 0,-1 0 0 0 0,-1 0 0 0 0,-2 0 0 0 0,-1 0 0 0 0,-3 0 0 0 0,0-2 0 0 0,-1-1 0 0 0,2 0 0 0 0,1 1 0 0 0,2 0 0 0 0,4 1 0 0 0,1 0 0 0 0,1 1 0 0 0,3 0 0 0 0,0 0 0 0 0,1 0 0 0 0,0 0 0 0 0,-2-2 0 0 0,2-1 0 0 0,1 1 0 0 0,0-1 0 0 0,0 2 0 0 0,2-2 0 0 0,-1-1 0 0 0,0 1 0 0 0,-1 1 0 0 0,1 0 0 0 0,-2 1 0 0 0,1 1 0 0 0,-1 0 0 0 0,1 0 0 0 0,1 0 0 0 0,1 0 0 0 0,0 0 0 0 0,0 0 0 0 0,1 0 0 0 0,0 0 0 0 0,4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6:34:18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13639 10365 16383 0 0,'-2'0'0'0'0,"-1"-2"0"0"0,-2-1 0 0 0,-2-2 0 0 0,-3-1 0 0 0,-1 2 0 0 0,1-2 0 0 0,2-1 0 0 0,0 0 0 0 0,2-1 0 0 0,3 1 0 0 0,6 2 0 0 0,3 1 0 0 0,4 2 0 0 0,2 1 0 0 0,1 1 0 0 0,1 0 0 0 0,0 0 0 0 0,0 1 0 0 0,0-1 0 0 0,-3-2 0 0 0,-5-3 0 0 0,-6-3 0 0 0,-5 0 0 0 0,-2-1 0 0 0,0 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235" y="746626"/>
            <a:ext cx="2631028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7548" y="580586"/>
            <a:ext cx="770262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0611" y="746626"/>
            <a:ext cx="263102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9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6927" y="746626"/>
            <a:ext cx="2633472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438816" y="2332515"/>
            <a:ext cx="1027015" cy="193697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23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439" y="4298302"/>
            <a:ext cx="9143999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13561" y="4779792"/>
            <a:ext cx="6707999" cy="856722"/>
          </a:xfrm>
        </p:spPr>
        <p:txBody>
          <a:bodyPr anchor="b">
            <a:normAutofit/>
          </a:bodyPr>
          <a:lstStyle/>
          <a:p>
            <a:pPr algn="l"/>
            <a:r>
              <a:rPr lang="de-DE" sz="3800" b="1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de-DE" sz="3800" b="1">
                <a:solidFill>
                  <a:schemeClr val="tx1">
                    <a:lumMod val="85000"/>
                    <a:lumOff val="15000"/>
                  </a:schemeClr>
                </a:solidFill>
                <a:latin typeface="Aptos"/>
              </a:rPr>
              <a:t>rogetto ISS Elyndor</a:t>
            </a:r>
            <a:endParaRPr lang="de-DE" sz="3800" b="1">
              <a:solidFill>
                <a:schemeClr val="tx1">
                  <a:lumMod val="85000"/>
                  <a:lumOff val="15000"/>
                </a:schemeClr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14304" y="5839207"/>
            <a:ext cx="6895604" cy="450494"/>
          </a:xfrm>
        </p:spPr>
        <p:txBody>
          <a:bodyPr vert="horz" lIns="68580" tIns="34290" rIns="68580" bIns="3429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Andrea Angelo </a:t>
            </a:r>
            <a:r>
              <a:rPr lang="de-DE" sz="1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Segreto</a:t>
            </a: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 0774427    Alessandro </a:t>
            </a:r>
            <a:r>
              <a:rPr lang="de-DE" sz="1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Bombace</a:t>
            </a: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 0775744 </a:t>
            </a: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   Pietro </a:t>
            </a:r>
            <a:r>
              <a:rPr lang="de-DE" sz="1400" b="1" err="1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Sposimo</a:t>
            </a: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 0769493</a:t>
            </a:r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90000"/>
              </a:lnSpc>
            </a:pPr>
            <a:endParaRPr lang="de-DE" sz="1400" b="1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837459-CAFC-5229-50D7-97FC1277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1294095"/>
            <a:ext cx="2270538" cy="2270538"/>
          </a:xfrm>
          <a:prstGeom prst="rect">
            <a:avLst/>
          </a:prstGeom>
        </p:spPr>
      </p:pic>
      <p:pic>
        <p:nvPicPr>
          <p:cNvPr id="7" name="Immagine 6" descr="Immagine che contiene Arte bambini, clipart, cartone animato, disegno&#10;&#10;Il contenuto generato dall&amp;#39;IA potrebbe non essere corretto.">
            <a:extLst>
              <a:ext uri="{FF2B5EF4-FFF2-40B4-BE49-F238E27FC236}">
                <a16:creationId xmlns:a16="http://schemas.microsoft.com/office/drawing/2014/main" id="{6B2274BE-8B7C-DC9F-2491-3F6958ED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125" y="1294365"/>
            <a:ext cx="2269998" cy="2269998"/>
          </a:xfrm>
          <a:prstGeom prst="rect">
            <a:avLst/>
          </a:prstGeom>
        </p:spPr>
      </p:pic>
      <p:pic>
        <p:nvPicPr>
          <p:cNvPr id="6" name="Immagine 5" descr="Immagine che contiene cane, mammifero, Animali giocattolo, cartone animato&#10;&#10;Il contenuto generato dall&amp;#39;IA potrebbe non essere corretto.">
            <a:extLst>
              <a:ext uri="{FF2B5EF4-FFF2-40B4-BE49-F238E27FC236}">
                <a16:creationId xmlns:a16="http://schemas.microsoft.com/office/drawing/2014/main" id="{45E9B9EE-AFC7-2604-0C26-1877F2BB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664" y="1294365"/>
            <a:ext cx="2269998" cy="22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21189-310F-F10F-E677-D6BD2DF85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1C2C5F-6CE3-DB23-2721-670E813D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300"/>
              <a:t>Evoluzione UML</a:t>
            </a:r>
          </a:p>
        </p:txBody>
      </p:sp>
      <p:sp>
        <p:nvSpPr>
          <p:cNvPr id="1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ontent Placeholder 75">
            <a:extLst>
              <a:ext uri="{FF2B5EF4-FFF2-40B4-BE49-F238E27FC236}">
                <a16:creationId xmlns:a16="http://schemas.microsoft.com/office/drawing/2014/main" id="{54EFA398-33D7-FB95-986A-EF139B33D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45" y="2807208"/>
            <a:ext cx="2800122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>
                <a:ea typeface="Calibri"/>
                <a:cs typeface="Calibri"/>
              </a:rPr>
              <a:t>Il nostro piano </a:t>
            </a:r>
            <a:r>
              <a:rPr lang="en-US" sz="1900" err="1">
                <a:ea typeface="Calibri"/>
                <a:cs typeface="Calibri"/>
              </a:rPr>
              <a:t>iniziale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includeva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alcune</a:t>
            </a:r>
            <a:r>
              <a:rPr lang="en-US" sz="1900">
                <a:ea typeface="Calibri"/>
                <a:cs typeface="Calibri"/>
              </a:rPr>
              <a:t> </a:t>
            </a:r>
            <a:endParaRPr lang="it-IT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900" err="1">
                <a:ea typeface="Calibri"/>
                <a:cs typeface="Calibri"/>
              </a:rPr>
              <a:t>funzionalità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che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sono</a:t>
            </a:r>
            <a:r>
              <a:rPr lang="en-US" sz="1900">
                <a:ea typeface="Calibri"/>
                <a:cs typeface="Calibri"/>
              </a:rPr>
              <a:t> state </a:t>
            </a:r>
            <a:r>
              <a:rPr lang="en-US" sz="1900" err="1">
                <a:ea typeface="Calibri"/>
                <a:cs typeface="Calibri"/>
              </a:rPr>
              <a:t>rimosse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nella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versione</a:t>
            </a:r>
            <a:r>
              <a:rPr lang="en-US" sz="1900">
                <a:ea typeface="Calibri"/>
                <a:cs typeface="Calibri"/>
              </a:rPr>
              <a:t> finale, ed </a:t>
            </a:r>
            <a:r>
              <a:rPr lang="en-US" sz="1900" err="1">
                <a:ea typeface="Calibri"/>
                <a:cs typeface="Calibri"/>
              </a:rPr>
              <a:t>altre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che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invece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sono</a:t>
            </a:r>
            <a:r>
              <a:rPr lang="en-US" sz="1900">
                <a:ea typeface="Calibri"/>
                <a:cs typeface="Calibri"/>
              </a:rPr>
              <a:t> state </a:t>
            </a:r>
            <a:r>
              <a:rPr lang="en-US" sz="1900" err="1">
                <a:ea typeface="Calibri"/>
                <a:cs typeface="Calibri"/>
              </a:rPr>
              <a:t>aggiunte</a:t>
            </a:r>
            <a:r>
              <a:rPr lang="en-US" sz="1900">
                <a:ea typeface="Calibri"/>
                <a:cs typeface="Calibri"/>
              </a:rPr>
              <a:t> e </a:t>
            </a:r>
            <a:r>
              <a:rPr lang="en-US" sz="1900" err="1">
                <a:ea typeface="Calibri"/>
                <a:cs typeface="Calibri"/>
              </a:rPr>
              <a:t>completate</a:t>
            </a:r>
            <a:r>
              <a:rPr lang="en-US" sz="1900">
                <a:ea typeface="Calibri"/>
                <a:cs typeface="Calibri"/>
              </a:rPr>
              <a:t>. </a:t>
            </a:r>
            <a:endParaRPr lang="en-US"/>
          </a:p>
          <a:p>
            <a:endParaRPr lang="en-US" sz="1900">
              <a:ea typeface="Calibri"/>
              <a:cs typeface="Calibri"/>
            </a:endParaRPr>
          </a:p>
        </p:txBody>
      </p:sp>
      <p:pic>
        <p:nvPicPr>
          <p:cNvPr id="4" name="Segnaposto contenuto 3" descr="Immagine che contiene testo, diagramm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FA6597DB-9751-4700-0FF0-D1E048D6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840105"/>
            <a:ext cx="517779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1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72414-E33B-6E07-D305-BD3449BA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316889"/>
            <a:ext cx="2564242" cy="86218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defTabSz="914400"/>
            <a:r>
              <a:rPr lang="en-US" sz="4200" kern="1200">
                <a:latin typeface="+mj-lt"/>
                <a:ea typeface="+mj-ea"/>
                <a:cs typeface="+mj-cs"/>
              </a:rPr>
              <a:t>Evoluzione UML</a:t>
            </a:r>
          </a:p>
        </p:txBody>
      </p:sp>
      <p:sp>
        <p:nvSpPr>
          <p:cNvPr id="12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sX0" fmla="*/ 0 w 1371600"/>
              <a:gd name="csY0" fmla="*/ 0 h 13716"/>
              <a:gd name="csX1" fmla="*/ 685800 w 1371600"/>
              <a:gd name="csY1" fmla="*/ 0 h 13716"/>
              <a:gd name="csX2" fmla="*/ 1371600 w 1371600"/>
              <a:gd name="csY2" fmla="*/ 0 h 13716"/>
              <a:gd name="csX3" fmla="*/ 1371600 w 1371600"/>
              <a:gd name="csY3" fmla="*/ 13716 h 13716"/>
              <a:gd name="csX4" fmla="*/ 713232 w 1371600"/>
              <a:gd name="csY4" fmla="*/ 13716 h 13716"/>
              <a:gd name="csX5" fmla="*/ 0 w 1371600"/>
              <a:gd name="csY5" fmla="*/ 13716 h 13716"/>
              <a:gd name="csX6" fmla="*/ 0 w 1371600"/>
              <a:gd name="csY6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egnaposto contenuto 2" descr="Immagine che contiene schizzo, diagramma, disegno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71C9861C-2748-4DD1-1F08-36B1B294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4" y="-1924"/>
            <a:ext cx="9005866" cy="458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36399-5681-AEA9-EDB5-CB04E35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Calibri"/>
                <a:cs typeface="Calibri"/>
              </a:rPr>
              <a:t>Design Patterns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AE504D-8F7C-E30D-A43D-7CC9A263F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Calibri"/>
                <a:cs typeface="Calibri"/>
              </a:rPr>
              <a:t>Abbiamo utilizzato vari tipi di design pattern per mantenere il codice modulare e scalabile</a:t>
            </a:r>
          </a:p>
          <a:p>
            <a:pPr marL="400050" lvl="1" indent="0">
              <a:buNone/>
            </a:pPr>
            <a:r>
              <a:rPr lang="it-IT" sz="2400">
                <a:ea typeface="Calibri"/>
                <a:cs typeface="Calibri"/>
              </a:rPr>
              <a:t>I pattern principali sono</a:t>
            </a:r>
            <a:r>
              <a:rPr lang="it-IT" sz="1800">
                <a:ea typeface="Calibri"/>
                <a:cs typeface="Calibri"/>
              </a:rPr>
              <a:t>:</a:t>
            </a:r>
          </a:p>
          <a:p>
            <a:pPr marL="857250" lvl="1" indent="-457200">
              <a:buChar char="•"/>
            </a:pPr>
            <a:r>
              <a:rPr lang="it-IT" sz="1800" err="1">
                <a:ea typeface="Calibri"/>
                <a:cs typeface="Calibri"/>
              </a:rPr>
              <a:t>Factory</a:t>
            </a:r>
            <a:r>
              <a:rPr lang="it-IT" sz="1800">
                <a:ea typeface="Calibri"/>
                <a:cs typeface="Calibri"/>
              </a:rPr>
              <a:t> Method</a:t>
            </a:r>
          </a:p>
          <a:p>
            <a:pPr marL="857250" lvl="1" indent="-457200">
              <a:buChar char="•"/>
            </a:pPr>
            <a:r>
              <a:rPr lang="it-IT" sz="1800">
                <a:ea typeface="Calibri"/>
                <a:cs typeface="Calibri"/>
              </a:rPr>
              <a:t>Decorator</a:t>
            </a:r>
          </a:p>
          <a:p>
            <a:pPr marL="857250" lvl="1" indent="-457200">
              <a:buChar char="•"/>
            </a:pPr>
            <a:r>
              <a:rPr lang="it-IT" sz="1800">
                <a:ea typeface="Calibri"/>
                <a:cs typeface="Calibri"/>
              </a:rPr>
              <a:t>Singleton</a:t>
            </a:r>
          </a:p>
          <a:p>
            <a:pPr marL="857250" lvl="1" indent="-457200">
              <a:buChar char="•"/>
            </a:pPr>
            <a:r>
              <a:rPr lang="it-IT" sz="1800" err="1">
                <a:ea typeface="Calibri"/>
                <a:cs typeface="Calibri"/>
              </a:rPr>
              <a:t>Facade</a:t>
            </a:r>
            <a:endParaRPr lang="it-IT" sz="1800">
              <a:ea typeface="Calibri"/>
              <a:cs typeface="Calibri"/>
            </a:endParaRPr>
          </a:p>
          <a:p>
            <a:pPr marL="857250" lvl="1" indent="-457200">
              <a:buChar char="•"/>
            </a:pPr>
            <a:r>
              <a:rPr lang="it-IT" sz="1800">
                <a:ea typeface="Calibri"/>
                <a:cs typeface="Calibri"/>
              </a:rPr>
              <a:t>Template Method</a:t>
            </a:r>
          </a:p>
          <a:p>
            <a:pPr marL="857250" lvl="1" indent="-457200">
              <a:buChar char="•"/>
            </a:pPr>
            <a:r>
              <a:rPr lang="it-IT" sz="1800" err="1">
                <a:ea typeface="Calibri"/>
                <a:cs typeface="Calibri"/>
              </a:rPr>
              <a:t>Command</a:t>
            </a:r>
            <a:r>
              <a:rPr lang="it-IT" sz="1800">
                <a:ea typeface="Calibri"/>
                <a:cs typeface="Calibri"/>
              </a:rPr>
              <a:t> Pattern</a:t>
            </a:r>
          </a:p>
          <a:p>
            <a:pPr marL="857250" lvl="1" indent="-457200">
              <a:buChar char="•"/>
            </a:pPr>
            <a:r>
              <a:rPr lang="it-IT" sz="1800" err="1">
                <a:ea typeface="Calibri"/>
                <a:cs typeface="Calibri"/>
              </a:rPr>
              <a:t>Flyweight</a:t>
            </a:r>
            <a:r>
              <a:rPr lang="it-IT" sz="1800">
                <a:ea typeface="Calibri"/>
                <a:cs typeface="Calibri"/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168631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715980-C481-7F26-9CFE-582D3FE6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>
                <a:ea typeface="Calibri"/>
                <a:cs typeface="Calibri"/>
              </a:rPr>
              <a:t>Command</a:t>
            </a:r>
            <a:r>
              <a:rPr lang="it-IT">
                <a:ea typeface="Calibri"/>
                <a:cs typeface="Calibri"/>
              </a:rPr>
              <a:t>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F831F6-4B0B-3DC8-209F-01B4B6E2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Calibri"/>
                <a:cs typeface="Calibri"/>
              </a:rPr>
              <a:t>Dovendo gestire molti bottoni diversi, la separazione tra l'oggetto grafico "bottone" e la sua logica, è un elemento di vitale importanza.</a:t>
            </a:r>
          </a:p>
          <a:p>
            <a:r>
              <a:rPr lang="it-IT" sz="2400">
                <a:ea typeface="Calibri"/>
                <a:cs typeface="Calibri"/>
              </a:rPr>
              <a:t>Ogni bottone riceve un oggetto </a:t>
            </a:r>
            <a:r>
              <a:rPr lang="it-IT" sz="2400" b="1" err="1">
                <a:ea typeface="Calibri"/>
                <a:cs typeface="Calibri"/>
              </a:rPr>
              <a:t>ButtonAction</a:t>
            </a:r>
            <a:r>
              <a:rPr lang="it-IT" sz="2400">
                <a:ea typeface="Calibri"/>
                <a:cs typeface="Calibri"/>
              </a:rPr>
              <a:t> al momento della creazione.</a:t>
            </a:r>
          </a:p>
        </p:txBody>
      </p:sp>
      <p:pic>
        <p:nvPicPr>
          <p:cNvPr id="4" name="Immagine 3" descr="Immagine che contiene testo, diagramma, schermat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BF98338F-7306-563F-71F0-6FA01E35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78" y="3429000"/>
            <a:ext cx="3376693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C8AA3-5372-69D7-075F-820E25A4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Calibri"/>
                <a:cs typeface="Calibri"/>
              </a:rPr>
              <a:t>Template Method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A392FE-86AA-8587-A762-4199CB74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Calibri"/>
                <a:cs typeface="Calibri"/>
              </a:rPr>
              <a:t>Ogni mossa fa delle azioni diverse ma segue lo stesso flusso, ovvero viene eseguita e restituisce punti XP.</a:t>
            </a:r>
          </a:p>
          <a:p>
            <a:r>
              <a:rPr lang="it-IT" sz="2400">
                <a:ea typeface="Calibri"/>
                <a:cs typeface="Calibri"/>
              </a:rPr>
              <a:t>Utilizzando il Template Method , </a:t>
            </a:r>
            <a:r>
              <a:rPr lang="it-IT" sz="2400" b="1">
                <a:ea typeface="Calibri"/>
                <a:cs typeface="Calibri"/>
              </a:rPr>
              <a:t>execute</a:t>
            </a:r>
            <a:r>
              <a:rPr lang="it-IT" sz="2400">
                <a:ea typeface="Calibri"/>
                <a:cs typeface="Calibri"/>
              </a:rPr>
              <a:t> chiama il metodo astratto </a:t>
            </a:r>
            <a:r>
              <a:rPr lang="it-IT" sz="2400" b="1" err="1">
                <a:ea typeface="Calibri"/>
                <a:cs typeface="Calibri"/>
              </a:rPr>
              <a:t>activate</a:t>
            </a:r>
            <a:r>
              <a:rPr lang="it-IT" sz="2400">
                <a:ea typeface="Calibri"/>
                <a:cs typeface="Calibri"/>
              </a:rPr>
              <a:t> che gestisce il ritorno XP</a:t>
            </a:r>
            <a:endParaRPr lang="it-IT">
              <a:ea typeface="Calibri"/>
              <a:cs typeface="Calibri"/>
            </a:endParaRPr>
          </a:p>
        </p:txBody>
      </p:sp>
      <p:pic>
        <p:nvPicPr>
          <p:cNvPr id="4" name="Immagine 3" descr="Immagine che contiene testo, schermata, Carattere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4AF411EE-229A-DDF8-7B13-9A50193F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01" y="3206606"/>
            <a:ext cx="3867798" cy="35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401DDC-38C3-77D8-BFBC-680E459C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078992"/>
            <a:ext cx="4701577" cy="1536192"/>
          </a:xfrm>
        </p:spPr>
        <p:txBody>
          <a:bodyPr anchor="b">
            <a:normAutofit/>
          </a:bodyPr>
          <a:lstStyle/>
          <a:p>
            <a:r>
              <a:rPr lang="it-IT" sz="4500">
                <a:ea typeface="Calibri"/>
                <a:cs typeface="Calibri"/>
              </a:rPr>
              <a:t>Factory Pattern</a:t>
            </a:r>
            <a:endParaRPr lang="it-IT" sz="45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92360A-6E09-C0D0-8FC6-41B6A74AE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86" y="2612078"/>
            <a:ext cx="4701577" cy="28254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1900">
                <a:ea typeface="Calibri"/>
                <a:cs typeface="Calibri"/>
              </a:rPr>
              <a:t>La creazione di un Mostro o di una Mossa richiede molti parametri complessi.</a:t>
            </a:r>
          </a:p>
          <a:p>
            <a:r>
              <a:rPr lang="it-IT" sz="1900">
                <a:ea typeface="Calibri"/>
                <a:cs typeface="Calibri"/>
              </a:rPr>
              <a:t>Utilizzando il Factory Pattern incapsuliamo le statistiche specifiche e semplifichiamo la creazione di mosse e mostri</a:t>
            </a:r>
          </a:p>
        </p:txBody>
      </p:sp>
      <p:pic>
        <p:nvPicPr>
          <p:cNvPr id="4" name="Immagine 3" descr="Immagine che contiene testo, schermata, Carattere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A6E56835-2BD1-E791-110F-C2130656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549" y="1160877"/>
            <a:ext cx="3178265" cy="446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4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2E681-3209-EA9D-D78D-57BCF467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Calibri"/>
                <a:cs typeface="Calibri"/>
              </a:rPr>
              <a:t>Decorator Pattern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490A76-6549-8B73-A8AD-AD0B0B2C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Calibri"/>
                <a:cs typeface="Calibri"/>
              </a:rPr>
              <a:t>Il gioco prevede le "Mosse+", ovvero un'evoluzione delle mosse base.</a:t>
            </a:r>
          </a:p>
          <a:p>
            <a:r>
              <a:rPr lang="it-IT" sz="2400">
                <a:ea typeface="Calibri"/>
                <a:cs typeface="Calibri"/>
              </a:rPr>
              <a:t>Utilizziamo il decorator pattern per eseguire la mossa base ed aggiungere dinamicamente il nuovo effetto</a:t>
            </a:r>
          </a:p>
        </p:txBody>
      </p:sp>
      <p:pic>
        <p:nvPicPr>
          <p:cNvPr id="4" name="Immagine 3" descr="Immagine che contiene testo, diagramma, Piano, Disegno tecnico&#10;&#10;Il contenuto generato dall&amp;#39;IA potrebbe non essere corretto.">
            <a:extLst>
              <a:ext uri="{FF2B5EF4-FFF2-40B4-BE49-F238E27FC236}">
                <a16:creationId xmlns:a16="http://schemas.microsoft.com/office/drawing/2014/main" id="{8ADC3297-80D5-83E1-AFB8-2326E22E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9" y="3348909"/>
            <a:ext cx="4851286" cy="27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614D62-A53E-7ED3-6ACF-E184FD6E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Calibri"/>
                <a:cs typeface="Calibri"/>
              </a:rPr>
              <a:t>Singleton Pattern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D4F811-996F-F9AB-0418-16A47B4CC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+mn-lt"/>
                <a:cs typeface="+mn-lt"/>
              </a:rPr>
              <a:t>È</a:t>
            </a:r>
            <a:r>
              <a:rPr lang="it-IT" sz="2400">
                <a:ea typeface="Calibri"/>
                <a:cs typeface="Calibri"/>
              </a:rPr>
              <a:t> necessario avere un'unica istanza dello stato del gioco e delle animazioni.</a:t>
            </a:r>
          </a:p>
          <a:p>
            <a:r>
              <a:rPr lang="it-IT" sz="2400">
                <a:ea typeface="Calibri"/>
                <a:cs typeface="Calibri"/>
              </a:rPr>
              <a:t>Utilizzando il Singleton Pattern, Game viene istanziato una sola volta e importato ovunque serva.</a:t>
            </a:r>
          </a:p>
        </p:txBody>
      </p:sp>
      <p:pic>
        <p:nvPicPr>
          <p:cNvPr id="4" name="Immagine 3" descr="Immagine che contiene testo, schermata, Carattere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3360D34-9388-012D-EE9D-C6AF95A2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209648"/>
            <a:ext cx="5038725" cy="31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6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8D3CF-B42B-F725-0591-71BA2CD7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ABDD0-1110-68BC-3782-EA9367D9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>
                <a:ea typeface="Calibri"/>
                <a:cs typeface="Calibri"/>
              </a:rPr>
              <a:t>Flyweight</a:t>
            </a:r>
            <a:r>
              <a:rPr lang="it-IT">
                <a:ea typeface="Calibri"/>
                <a:cs typeface="Calibri"/>
              </a:rPr>
              <a:t>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BF260-3241-A96E-82BD-FA666661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+mn-lt"/>
                <a:cs typeface="+mn-lt"/>
              </a:rPr>
              <a:t>Le mosse di default sono implementate secondo il </a:t>
            </a:r>
            <a:r>
              <a:rPr lang="it-IT" sz="2400" err="1">
                <a:ea typeface="+mn-lt"/>
                <a:cs typeface="+mn-lt"/>
              </a:rPr>
              <a:t>Flyweight</a:t>
            </a:r>
            <a:r>
              <a:rPr lang="it-IT" sz="2400">
                <a:ea typeface="+mn-lt"/>
                <a:cs typeface="+mn-lt"/>
              </a:rPr>
              <a:t> Pattern (implicito): una singola istanza di ciascuna mossa viene condivisa tra più mostri, poiché il loro stato è immutabile e indipendente dal contesto di utilizzo.</a:t>
            </a:r>
          </a:p>
        </p:txBody>
      </p:sp>
      <p:pic>
        <p:nvPicPr>
          <p:cNvPr id="5" name="Immagine 4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0F382B8F-66D4-BB4A-4EE5-DF68E5DB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2" y="3869428"/>
            <a:ext cx="7971322" cy="12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2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E06BE-8E9F-9D19-55E0-35265A28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ea typeface="Calibri"/>
                <a:cs typeface="Calibri"/>
              </a:rPr>
              <a:t>Facade</a:t>
            </a:r>
            <a:r>
              <a:rPr lang="it-IT">
                <a:ea typeface="Calibri"/>
                <a:cs typeface="Calibri"/>
              </a:rPr>
              <a:t> Pattern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16FCF1-9716-DC7B-0314-CED9005E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ea typeface="Calibri"/>
                <a:cs typeface="Calibri"/>
              </a:rPr>
              <a:t>Il ciclo principale non deve preoccuparsi di aggiornare </a:t>
            </a:r>
            <a:r>
              <a:rPr lang="it-IT" sz="2400" err="1">
                <a:ea typeface="Calibri"/>
                <a:cs typeface="Calibri"/>
              </a:rPr>
              <a:t>sprite</a:t>
            </a:r>
            <a:r>
              <a:rPr lang="it-IT" sz="2400">
                <a:ea typeface="Calibri"/>
                <a:cs typeface="Calibri"/>
              </a:rPr>
              <a:t> ed altre dinamiche.</a:t>
            </a:r>
          </a:p>
          <a:p>
            <a:r>
              <a:rPr lang="it-IT" sz="2400">
                <a:ea typeface="Calibri"/>
                <a:cs typeface="Calibri"/>
              </a:rPr>
              <a:t>Quindi la classe Game funge da facciata ed il metodo </a:t>
            </a:r>
            <a:r>
              <a:rPr lang="it-IT" sz="2400" err="1">
                <a:ea typeface="Calibri"/>
                <a:cs typeface="Calibri"/>
              </a:rPr>
              <a:t>game.update</a:t>
            </a:r>
            <a:r>
              <a:rPr lang="it-IT" sz="2400">
                <a:ea typeface="Calibri"/>
                <a:cs typeface="Calibri"/>
              </a:rPr>
              <a:t>() nasconde la complessità di aggiornare gli elementi grafici e di gioco.</a:t>
            </a:r>
          </a:p>
        </p:txBody>
      </p:sp>
      <p:pic>
        <p:nvPicPr>
          <p:cNvPr id="4" name="Immagine 3" descr="Immagine che contiene testo, diagramma, linea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DA83D3E7-0C45-CE80-29FF-0D476131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1" y="3550578"/>
            <a:ext cx="3795911" cy="3165231"/>
          </a:xfrm>
          <a:prstGeom prst="rect">
            <a:avLst/>
          </a:prstGeom>
        </p:spPr>
      </p:pic>
      <p:pic>
        <p:nvPicPr>
          <p:cNvPr id="5" name="Immagine 4" descr="Immagine che contiene testo, diagramma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EE39F285-8D61-D535-966C-E763F3F7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37" y="3423828"/>
            <a:ext cx="2511561" cy="34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7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500"/>
              <a:t>Elyndor – Visione del Progetto &amp; Gameplay</a:t>
            </a:r>
          </a:p>
        </p:txBody>
      </p:sp>
      <p:sp>
        <p:nvSpPr>
          <p:cNvPr id="46" name="Segnaposto contenuto 45">
            <a:extLst>
              <a:ext uri="{FF2B5EF4-FFF2-40B4-BE49-F238E27FC236}">
                <a16:creationId xmlns:a16="http://schemas.microsoft.com/office/drawing/2014/main" id="{5B507BE2-09BE-537E-88B6-1988714C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38" y="2518975"/>
            <a:ext cx="8229600" cy="18243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ea typeface="Calibri"/>
                <a:cs typeface="Calibri"/>
              </a:rPr>
              <a:t>Gioco strategico turn-based ambientato in un mondo fantasy di duelli rituali</a:t>
            </a:r>
            <a:endParaRPr lang="en-US" sz="20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ea typeface="Calibri"/>
                <a:cs typeface="Calibri"/>
              </a:rPr>
              <a:t>Core Idea: legame evocatore–creature come fonte di potere</a:t>
            </a:r>
            <a:endParaRPr lang="en-US" sz="20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ea typeface="Calibri"/>
                <a:cs typeface="Calibri"/>
              </a:rPr>
              <a:t>Competitive Drafting da un pool condiviso di mostri</a:t>
            </a:r>
            <a:endParaRPr lang="en-US" sz="20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ea typeface="Calibri"/>
                <a:cs typeface="Calibri"/>
              </a:rPr>
              <a:t>Profondità tattica: </a:t>
            </a:r>
            <a:r>
              <a:rPr lang="it-IT" sz="2000">
                <a:solidFill>
                  <a:srgbClr val="444444"/>
                </a:solidFill>
                <a:ea typeface="Calibri"/>
                <a:cs typeface="Calibri"/>
              </a:rPr>
              <a:t>statistiche</a:t>
            </a:r>
            <a:r>
              <a:rPr lang="en-US" sz="2000">
                <a:solidFill>
                  <a:srgbClr val="444444"/>
                </a:solidFill>
                <a:ea typeface="Calibri"/>
                <a:cs typeface="Calibri"/>
              </a:rPr>
              <a:t>, buff e debuff</a:t>
            </a:r>
            <a:endParaRPr lang="it-IT" sz="20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ea typeface="Calibri"/>
                <a:cs typeface="Calibri"/>
              </a:rPr>
              <a:t>Evoluzione dinamica delle abilità durante il combattimento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76346FE-0108-D8B3-B32F-6307B3B08C88}"/>
              </a:ext>
            </a:extLst>
          </p:cNvPr>
          <p:cNvSpPr txBox="1"/>
          <p:nvPr/>
        </p:nvSpPr>
        <p:spPr>
          <a:xfrm>
            <a:off x="1454849" y="1993682"/>
            <a:ext cx="58163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"/>
            </a:pPr>
            <a:endParaRPr lang="en-US" sz="2000">
              <a:solidFill>
                <a:srgbClr val="444444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it-IT" sz="4200"/>
              <a:t>Architettura Tecnica &amp; Game Loop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555923-53B2-3EDB-F495-0E7D13DCC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939159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1D8FD4-5A7E-3DB1-1470-109CEF15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Model-View-Controller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7079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8392B5-63A8-A6BB-40E9-7DC60226DB22}"/>
              </a:ext>
            </a:extLst>
          </p:cNvPr>
          <p:cNvSpPr txBox="1"/>
          <p:nvPr/>
        </p:nvSpPr>
        <p:spPr>
          <a:xfrm>
            <a:off x="5018405" y="2093086"/>
            <a:ext cx="4245682" cy="23864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/>
              <a:t>Utilizzo</a:t>
            </a:r>
            <a:r>
              <a:rPr lang="en-US" sz="1400" dirty="0"/>
              <a:t> </a:t>
            </a:r>
            <a:r>
              <a:rPr lang="en-US" sz="1400" dirty="0" err="1"/>
              <a:t>dell’architettura</a:t>
            </a:r>
            <a:r>
              <a:rPr lang="en-US" sz="1400" dirty="0"/>
              <a:t> software MVC per </a:t>
            </a:r>
            <a:r>
              <a:rPr lang="en-US" sz="1400" dirty="0" err="1"/>
              <a:t>gestire</a:t>
            </a:r>
            <a:r>
              <a:rPr lang="en-US" sz="1400" dirty="0"/>
              <a:t> la </a:t>
            </a:r>
            <a:r>
              <a:rPr lang="en-US" sz="1400" dirty="0" err="1"/>
              <a:t>logica</a:t>
            </a:r>
            <a:r>
              <a:rPr lang="en-US" sz="1400" dirty="0"/>
              <a:t> di </a:t>
            </a:r>
            <a:r>
              <a:rPr lang="en-US" sz="1400" dirty="0" err="1"/>
              <a:t>gioco</a:t>
            </a:r>
            <a:r>
              <a:rPr lang="en-US" sz="1400" dirty="0"/>
              <a:t> e </a:t>
            </a:r>
            <a:r>
              <a:rPr lang="en-US" sz="1400" dirty="0" err="1"/>
              <a:t>gli</a:t>
            </a:r>
            <a:r>
              <a:rPr lang="en-US" sz="1400" dirty="0"/>
              <a:t> asset </a:t>
            </a:r>
            <a:r>
              <a:rPr lang="en-US" sz="1400" dirty="0" err="1"/>
              <a:t>grafici</a:t>
            </a:r>
            <a:r>
              <a:rPr lang="en-US" sz="1400" dirty="0"/>
              <a:t>: il Controller </a:t>
            </a:r>
            <a:r>
              <a:rPr lang="en-US" sz="1400" dirty="0" err="1"/>
              <a:t>coordina</a:t>
            </a:r>
            <a:r>
              <a:rPr lang="en-US" sz="1400" dirty="0"/>
              <a:t> le </a:t>
            </a:r>
            <a:r>
              <a:rPr lang="en-US" sz="1400" dirty="0" err="1"/>
              <a:t>azioni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 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modelli</a:t>
            </a:r>
            <a:r>
              <a:rPr lang="en-US" sz="1400" dirty="0"/>
              <a:t> </a:t>
            </a:r>
            <a:r>
              <a:rPr lang="en-US" sz="1400" dirty="0" err="1"/>
              <a:t>dei</a:t>
            </a:r>
            <a:r>
              <a:rPr lang="en-US" sz="1400" dirty="0"/>
              <a:t> </a:t>
            </a:r>
            <a:r>
              <a:rPr lang="en-US" sz="1400" dirty="0" err="1"/>
              <a:t>mostri</a:t>
            </a:r>
            <a:r>
              <a:rPr lang="en-US" sz="1400" dirty="0"/>
              <a:t> (Model) e la </a:t>
            </a:r>
            <a:r>
              <a:rPr lang="en-US" sz="1400" dirty="0" err="1"/>
              <a:t>visualizzazione</a:t>
            </a:r>
            <a:r>
              <a:rPr lang="en-US" sz="1400" dirty="0"/>
              <a:t> a </a:t>
            </a:r>
            <a:r>
              <a:rPr lang="en-US" sz="1400" dirty="0" err="1"/>
              <a:t>schermo</a:t>
            </a:r>
            <a:r>
              <a:rPr lang="en-US" sz="1400" dirty="0"/>
              <a:t> (View)</a:t>
            </a:r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3" name="Immagine 2" descr="Immagine che contiene testo, schermata, diagramm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2ECC4782-A111-569C-ACFF-B2E85935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1" y="1716254"/>
            <a:ext cx="5050941" cy="3340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37695B0C-F2F7-908A-3B96-FBF828D7A9D9}"/>
                  </a:ext>
                </a:extLst>
              </p14:cNvPr>
              <p14:cNvContentPartPr/>
              <p14:nvPr/>
            </p14:nvContentPartPr>
            <p14:xfrm>
              <a:off x="2307438" y="4636310"/>
              <a:ext cx="649210" cy="137804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37695B0C-F2F7-908A-3B96-FBF828D7A9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454" y="4618320"/>
                <a:ext cx="684818" cy="17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F88C4F29-71C1-231F-2A22-192C6599D549}"/>
                  </a:ext>
                </a:extLst>
              </p14:cNvPr>
              <p14:cNvContentPartPr/>
              <p14:nvPr/>
            </p14:nvContentPartPr>
            <p14:xfrm>
              <a:off x="2189039" y="4631394"/>
              <a:ext cx="1339252" cy="171184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F88C4F29-71C1-231F-2A22-192C6599D5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1043" y="4613450"/>
                <a:ext cx="1374884" cy="206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99B90F7-E71D-18FC-90CC-034C0864DCF3}"/>
                  </a:ext>
                </a:extLst>
              </p14:cNvPr>
              <p14:cNvContentPartPr/>
              <p14:nvPr/>
            </p14:nvContentPartPr>
            <p14:xfrm>
              <a:off x="2388134" y="4802004"/>
              <a:ext cx="948764" cy="14784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99B90F7-E71D-18FC-90CC-034C0864DC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0145" y="4784404"/>
                <a:ext cx="984383" cy="4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5F24375A-2FB6-4937-BBA0-0A361ACCBF20}"/>
                  </a:ext>
                </a:extLst>
              </p14:cNvPr>
              <p14:cNvContentPartPr/>
              <p14:nvPr/>
            </p14:nvContentPartPr>
            <p14:xfrm>
              <a:off x="2979978" y="4707449"/>
              <a:ext cx="41997" cy="38126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5F24375A-2FB6-4937-BBA0-0A361ACCBF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2183" y="4689633"/>
                <a:ext cx="77232" cy="73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2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it-IT" sz="3300"/>
              <a:t>Processo di Sviluppo &amp; Organizzazione</a:t>
            </a:r>
            <a:endParaRPr lang="it-IT" sz="3300">
              <a:ea typeface="Calibri"/>
              <a:cs typeface="Calibri"/>
            </a:endParaRPr>
          </a:p>
        </p:txBody>
      </p:sp>
      <p:cxnSp>
        <p:nvCxnSpPr>
          <p:cNvPr id="31" name="Straight Connector 2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B2194A-1271-65A0-D3A9-D19CA9191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535530"/>
              </p:ext>
            </p:extLst>
          </p:nvPr>
        </p:nvGraphicFramePr>
        <p:xfrm>
          <a:off x="3898076" y="63265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A44231-0F4A-9883-4145-C8A5F2DE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it-IT" sz="4200">
                <a:ea typeface="Calibri"/>
                <a:cs typeface="Calibri"/>
              </a:rPr>
              <a:t>Secondo Sprint</a:t>
            </a:r>
            <a:endParaRPr lang="it-IT" sz="4200"/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sX0" fmla="*/ 0 w 1554480"/>
              <a:gd name="csY0" fmla="*/ 0 h 13716"/>
              <a:gd name="csX1" fmla="*/ 549250 w 1554480"/>
              <a:gd name="csY1" fmla="*/ 0 h 13716"/>
              <a:gd name="csX2" fmla="*/ 1082954 w 1554480"/>
              <a:gd name="csY2" fmla="*/ 0 h 13716"/>
              <a:gd name="csX3" fmla="*/ 1554480 w 1554480"/>
              <a:gd name="csY3" fmla="*/ 0 h 13716"/>
              <a:gd name="csX4" fmla="*/ 1554480 w 1554480"/>
              <a:gd name="csY4" fmla="*/ 13716 h 13716"/>
              <a:gd name="csX5" fmla="*/ 1067410 w 1554480"/>
              <a:gd name="csY5" fmla="*/ 13716 h 13716"/>
              <a:gd name="csX6" fmla="*/ 549250 w 1554480"/>
              <a:gd name="csY6" fmla="*/ 13716 h 13716"/>
              <a:gd name="csX7" fmla="*/ 0 w 1554480"/>
              <a:gd name="csY7" fmla="*/ 13716 h 13716"/>
              <a:gd name="csX8" fmla="*/ 0 w 1554480"/>
              <a:gd name="csY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35146-A703-801F-C82D-E09E9B10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900">
                <a:ea typeface="Calibri"/>
                <a:cs typeface="Calibri"/>
              </a:rPr>
              <a:t>Dopo aver creato la logica di gioco durante il primo sprint,  ci siamo focalizzati sulla parte grafica e funzionale del gioco</a:t>
            </a:r>
          </a:p>
        </p:txBody>
      </p:sp>
      <p:pic>
        <p:nvPicPr>
          <p:cNvPr id="4" name="Immagine 3" descr="Immagine che contiene testo, schermat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4A1A356B-093D-45DF-3FC4-856830D7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" y="2827398"/>
            <a:ext cx="8188452" cy="28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8B26EA-1103-3C01-95C5-074E2E52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078992"/>
            <a:ext cx="4704588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/>
              <a:t>L'evoluzione del gioco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879" y="2935541"/>
            <a:ext cx="46634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egnaposto contenuto 3" descr="Immagine che contiene schermat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87163740-D0FD-8111-F849-BFAC95D27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006" y="1147555"/>
            <a:ext cx="3172329" cy="17844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E42D44C-134D-7BD2-3BD2-E7453C5A9DDD}"/>
              </a:ext>
            </a:extLst>
          </p:cNvPr>
          <p:cNvSpPr txBox="1"/>
          <p:nvPr/>
        </p:nvSpPr>
        <p:spPr>
          <a:xfrm>
            <a:off x="459486" y="3355848"/>
            <a:ext cx="4704588" cy="28254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Per il secondo sprint ci </a:t>
            </a:r>
            <a:r>
              <a:rPr lang="en-US" sz="1900" dirty="0" err="1"/>
              <a:t>siamo</a:t>
            </a:r>
            <a:r>
              <a:rPr lang="en-US" sz="1900" dirty="0"/>
              <a:t> </a:t>
            </a:r>
            <a:r>
              <a:rPr lang="en-US" sz="1900" dirty="0" err="1"/>
              <a:t>posti</a:t>
            </a:r>
            <a:r>
              <a:rPr lang="en-US" sz="1900" dirty="0"/>
              <a:t> </a:t>
            </a:r>
            <a:r>
              <a:rPr lang="en-US" sz="1900" dirty="0" err="1"/>
              <a:t>l'obiettivo</a:t>
            </a:r>
            <a:r>
              <a:rPr lang="en-US" sz="1900" dirty="0"/>
              <a:t> di </a:t>
            </a:r>
            <a:r>
              <a:rPr lang="en-US" sz="1900" dirty="0" err="1"/>
              <a:t>implementare</a:t>
            </a:r>
            <a:r>
              <a:rPr lang="en-US" sz="1900" dirty="0"/>
              <a:t> </a:t>
            </a:r>
            <a:r>
              <a:rPr lang="en-US" sz="1900" dirty="0" err="1"/>
              <a:t>elementi</a:t>
            </a:r>
            <a:r>
              <a:rPr lang="en-US" sz="1900" dirty="0"/>
              <a:t> </a:t>
            </a:r>
            <a:r>
              <a:rPr lang="en-US" sz="1900" dirty="0" err="1"/>
              <a:t>grafici</a:t>
            </a:r>
            <a:r>
              <a:rPr lang="en-US" sz="1900" dirty="0"/>
              <a:t> e </a:t>
            </a:r>
            <a:r>
              <a:rPr lang="en-US" sz="1900" dirty="0" err="1"/>
              <a:t>perfezionare</a:t>
            </a:r>
            <a:r>
              <a:rPr lang="en-US" sz="1900" dirty="0"/>
              <a:t> il </a:t>
            </a:r>
            <a:r>
              <a:rPr lang="en-US" sz="1900" dirty="0" err="1"/>
              <a:t>funzionamento</a:t>
            </a:r>
            <a:r>
              <a:rPr lang="en-US" sz="1900" dirty="0"/>
              <a:t> del </a:t>
            </a:r>
            <a:r>
              <a:rPr lang="en-US" sz="1900" dirty="0" err="1"/>
              <a:t>gioco</a:t>
            </a:r>
            <a:r>
              <a:rPr lang="en-US" sz="1900" dirty="0"/>
              <a:t>, il </a:t>
            </a:r>
            <a:r>
              <a:rPr lang="en-US" sz="1900" dirty="0" err="1"/>
              <a:t>tutto</a:t>
            </a:r>
            <a:r>
              <a:rPr lang="en-US" sz="1900" dirty="0"/>
              <a:t> </a:t>
            </a:r>
            <a:r>
              <a:rPr lang="en-US" sz="1900" dirty="0" err="1"/>
              <a:t>seguendo</a:t>
            </a:r>
            <a:r>
              <a:rPr lang="en-US" sz="1900" dirty="0"/>
              <a:t> le </a:t>
            </a:r>
            <a:r>
              <a:rPr lang="en-US" sz="1900" dirty="0" err="1"/>
              <a:t>regole</a:t>
            </a:r>
            <a:r>
              <a:rPr lang="en-US" sz="1900" dirty="0"/>
              <a:t> di </a:t>
            </a:r>
            <a:r>
              <a:rPr lang="en-US" sz="1900" dirty="0" err="1"/>
              <a:t>progettazione</a:t>
            </a:r>
            <a:r>
              <a:rPr lang="en-US" sz="1900" dirty="0"/>
              <a:t> Agile (Scrum e Extreme Programming)</a:t>
            </a:r>
            <a:endParaRPr lang="en-US" sz="1900" dirty="0">
              <a:ea typeface="Calibri"/>
              <a:cs typeface="Calibri"/>
            </a:endParaRPr>
          </a:p>
        </p:txBody>
      </p:sp>
      <p:pic>
        <p:nvPicPr>
          <p:cNvPr id="5" name="Immagine 4" descr="Immagine che contiene albero, schermata, testo, cartone animato&#10;&#10;Il contenuto generato dall&amp;#39;IA potrebbe non essere corretto.">
            <a:extLst>
              <a:ext uri="{FF2B5EF4-FFF2-40B4-BE49-F238E27FC236}">
                <a16:creationId xmlns:a16="http://schemas.microsoft.com/office/drawing/2014/main" id="{EFB658ED-B724-52DF-1E65-9A2F294D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06" y="4397300"/>
            <a:ext cx="3172329" cy="17844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8DF803-7DF5-27CE-25A0-9B53A898E9BF}"/>
              </a:ext>
            </a:extLst>
          </p:cNvPr>
          <p:cNvSpPr txBox="1"/>
          <p:nvPr/>
        </p:nvSpPr>
        <p:spPr>
          <a:xfrm>
            <a:off x="5766184" y="233046"/>
            <a:ext cx="2983832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300" err="1">
                <a:ea typeface="Calibri"/>
                <a:cs typeface="Calibri"/>
              </a:rPr>
              <a:t>Partendo</a:t>
            </a:r>
            <a:r>
              <a:rPr lang="en-US" sz="1300">
                <a:ea typeface="Calibri"/>
                <a:cs typeface="Calibri"/>
              </a:rPr>
              <a:t> </a:t>
            </a:r>
            <a:r>
              <a:rPr lang="en-US" sz="1300" err="1">
                <a:ea typeface="Calibri"/>
                <a:cs typeface="Calibri"/>
              </a:rPr>
              <a:t>dalla</a:t>
            </a:r>
            <a:r>
              <a:rPr lang="en-US" sz="1300">
                <a:ea typeface="Calibri"/>
                <a:cs typeface="Calibri"/>
              </a:rPr>
              <a:t> semplice </a:t>
            </a:r>
            <a:endParaRPr lang="it-IT"/>
          </a:p>
          <a:p>
            <a:pPr>
              <a:spcAft>
                <a:spcPts val="600"/>
              </a:spcAft>
            </a:pPr>
            <a:r>
              <a:rPr lang="en-US" sz="1300" err="1">
                <a:ea typeface="Calibri"/>
                <a:cs typeface="Calibri"/>
              </a:rPr>
              <a:t>schermata</a:t>
            </a:r>
            <a:r>
              <a:rPr lang="en-US" sz="1300">
                <a:ea typeface="Calibri"/>
                <a:cs typeface="Calibri"/>
              </a:rPr>
              <a:t> di lotta e </a:t>
            </a:r>
            <a:r>
              <a:rPr lang="en-US" sz="1300" err="1">
                <a:ea typeface="Calibri"/>
                <a:cs typeface="Calibri"/>
              </a:rPr>
              <a:t>scambio</a:t>
            </a:r>
            <a:r>
              <a:rPr lang="en-US" sz="1300">
                <a:ea typeface="Calibri"/>
                <a:cs typeface="Calibri"/>
              </a:rPr>
              <a:t> del </a:t>
            </a:r>
            <a:r>
              <a:rPr lang="en-US" sz="1300" err="1">
                <a:ea typeface="Calibri"/>
                <a:cs typeface="Calibri"/>
              </a:rPr>
              <a:t>mostro</a:t>
            </a:r>
            <a:r>
              <a:rPr lang="en-US" sz="1300">
                <a:ea typeface="Calibri"/>
                <a:cs typeface="Calibri"/>
              </a:rPr>
              <a:t>.</a:t>
            </a:r>
            <a:endParaRPr lang="en-US" err="1"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300">
                <a:ea typeface="Calibri"/>
                <a:cs typeface="Calibri"/>
              </a:rPr>
              <a:t> (Primo Sprint)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F6083A-0E02-AD53-4A23-776C6BDC5B3A}"/>
              </a:ext>
            </a:extLst>
          </p:cNvPr>
          <p:cNvSpPr txBox="1"/>
          <p:nvPr/>
        </p:nvSpPr>
        <p:spPr>
          <a:xfrm>
            <a:off x="5766222" y="3353485"/>
            <a:ext cx="3472782" cy="966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 algn="l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endParaRPr lang="en-US" sz="1300">
              <a:ea typeface="Calibri"/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300">
                <a:ea typeface="Calibri"/>
                <a:cs typeface="Calibri"/>
              </a:rPr>
              <a:t>Siamo </a:t>
            </a:r>
            <a:r>
              <a:rPr lang="en-US" sz="1300" err="1">
                <a:ea typeface="Calibri"/>
                <a:cs typeface="Calibri"/>
              </a:rPr>
              <a:t>arrivati</a:t>
            </a:r>
            <a:r>
              <a:rPr lang="en-US" sz="1300">
                <a:ea typeface="Calibri"/>
                <a:cs typeface="Calibri"/>
              </a:rPr>
              <a:t> ad  un </a:t>
            </a:r>
            <a:r>
              <a:rPr lang="en-US" sz="1300" err="1">
                <a:ea typeface="Calibri"/>
                <a:cs typeface="Calibri"/>
              </a:rPr>
              <a:t>prodotto</a:t>
            </a:r>
            <a:r>
              <a:rPr lang="en-US" sz="1300">
                <a:ea typeface="Calibri"/>
                <a:cs typeface="Calibri"/>
              </a:rPr>
              <a:t> </a:t>
            </a:r>
            <a:r>
              <a:rPr lang="en-US" sz="1300" err="1">
                <a:ea typeface="Calibri"/>
                <a:cs typeface="Calibri"/>
              </a:rPr>
              <a:t>che</a:t>
            </a:r>
            <a:r>
              <a:rPr lang="en-US" sz="1300">
                <a:ea typeface="Calibri"/>
                <a:cs typeface="Calibri"/>
              </a:rPr>
              <a:t> </a:t>
            </a:r>
            <a:r>
              <a:rPr lang="en-US" sz="1300" err="1">
                <a:ea typeface="Calibri"/>
                <a:cs typeface="Calibri"/>
              </a:rPr>
              <a:t>presenta</a:t>
            </a:r>
            <a:r>
              <a:rPr lang="en-US" sz="1300">
                <a:ea typeface="Calibri"/>
                <a:cs typeface="Calibri"/>
              </a:rPr>
              <a:t> </a:t>
            </a:r>
            <a:r>
              <a:rPr lang="en-US" sz="1300" err="1">
                <a:ea typeface="Calibri"/>
                <a:cs typeface="Calibri"/>
              </a:rPr>
              <a:t>animazioni</a:t>
            </a:r>
            <a:r>
              <a:rPr lang="en-US" sz="1300">
                <a:ea typeface="Calibri"/>
                <a:cs typeface="Calibri"/>
              </a:rPr>
              <a:t>, sprite e </a:t>
            </a:r>
            <a:r>
              <a:rPr lang="en-US" sz="1300" err="1">
                <a:ea typeface="Calibri"/>
                <a:cs typeface="Calibri"/>
              </a:rPr>
              <a:t>l'evoluzione</a:t>
            </a:r>
            <a:r>
              <a:rPr lang="en-US" sz="1300">
                <a:ea typeface="Calibri"/>
                <a:cs typeface="Calibri"/>
              </a:rPr>
              <a:t> delle </a:t>
            </a:r>
            <a:r>
              <a:rPr lang="en-US" sz="1300" err="1">
                <a:ea typeface="Calibri"/>
                <a:cs typeface="Calibri"/>
              </a:rPr>
              <a:t>mosse</a:t>
            </a:r>
            <a:r>
              <a:rPr lang="en-US" sz="1300">
                <a:ea typeface="Calibri"/>
                <a:cs typeface="Calibri"/>
              </a:rPr>
              <a:t>.</a:t>
            </a:r>
            <a:endParaRPr lang="en-US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300">
                <a:ea typeface="Calibri"/>
                <a:cs typeface="Calibri"/>
              </a:rPr>
              <a:t>(Secondo Sprint)</a:t>
            </a:r>
          </a:p>
        </p:txBody>
      </p:sp>
    </p:spTree>
    <p:extLst>
      <p:ext uri="{BB962C8B-B14F-4D97-AF65-F5344CB8AC3E}">
        <p14:creationId xmlns:p14="http://schemas.microsoft.com/office/powerpoint/2010/main" val="31522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941693-CE01-C9E4-414C-4BD3773E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849346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600">
                <a:ea typeface="Calibri"/>
                <a:cs typeface="Calibri"/>
              </a:rPr>
              <a:t>Il nostro concetto di evoluzione 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E6BA0B-66EB-055F-1E52-6B2DE6D4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>
                <a:ea typeface="Calibri"/>
                <a:cs typeface="Calibri"/>
              </a:rPr>
              <a:t>Una volta </a:t>
            </a:r>
            <a:r>
              <a:rPr lang="en-US" sz="1900" err="1">
                <a:ea typeface="Calibri"/>
                <a:cs typeface="Calibri"/>
              </a:rPr>
              <a:t>che</a:t>
            </a:r>
            <a:r>
              <a:rPr lang="en-US" sz="1900">
                <a:ea typeface="Calibri"/>
                <a:cs typeface="Calibri"/>
              </a:rPr>
              <a:t> la barra di </a:t>
            </a:r>
            <a:r>
              <a:rPr lang="en-US" sz="1900" err="1">
                <a:ea typeface="Calibri"/>
                <a:cs typeface="Calibri"/>
              </a:rPr>
              <a:t>esperienza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si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riempie</a:t>
            </a:r>
            <a:r>
              <a:rPr lang="en-US" sz="1900">
                <a:ea typeface="Calibri"/>
                <a:cs typeface="Calibri"/>
              </a:rPr>
              <a:t> è </a:t>
            </a:r>
            <a:r>
              <a:rPr lang="en-US" sz="1900" err="1">
                <a:ea typeface="Calibri"/>
                <a:cs typeface="Calibri"/>
              </a:rPr>
              <a:t>possibile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utilizzare</a:t>
            </a:r>
            <a:r>
              <a:rPr lang="en-US" sz="1900">
                <a:ea typeface="Calibri"/>
                <a:cs typeface="Calibri"/>
              </a:rPr>
              <a:t> le "mosse+", che </a:t>
            </a:r>
            <a:r>
              <a:rPr lang="en-US" sz="1900" err="1">
                <a:ea typeface="Calibri"/>
                <a:cs typeface="Calibri"/>
              </a:rPr>
              <a:t>presentano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effetti</a:t>
            </a:r>
            <a:r>
              <a:rPr lang="en-US" sz="1900">
                <a:ea typeface="Calibri"/>
                <a:cs typeface="Calibri"/>
              </a:rPr>
              <a:t> extra come </a:t>
            </a:r>
            <a:r>
              <a:rPr lang="en-US" sz="1900" err="1">
                <a:ea typeface="Calibri"/>
                <a:cs typeface="Calibri"/>
              </a:rPr>
              <a:t>danni</a:t>
            </a:r>
            <a:r>
              <a:rPr lang="en-US" sz="1900">
                <a:ea typeface="Calibri"/>
                <a:cs typeface="Calibri"/>
              </a:rPr>
              <a:t> o cure </a:t>
            </a:r>
            <a:r>
              <a:rPr lang="en-US" sz="1900" err="1">
                <a:ea typeface="Calibri"/>
                <a:cs typeface="Calibri"/>
              </a:rPr>
              <a:t>potenziate</a:t>
            </a:r>
            <a:r>
              <a:rPr lang="en-US" sz="1900">
                <a:ea typeface="Calibri"/>
                <a:cs typeface="Calibri"/>
              </a:rPr>
              <a:t>.</a:t>
            </a:r>
          </a:p>
        </p:txBody>
      </p:sp>
      <p:pic>
        <p:nvPicPr>
          <p:cNvPr id="4" name="Segnaposto contenuto 3" descr="Immagine che contiene testo, albero, schermata, cartone animato&#10;&#10;Il contenuto generato dall&amp;#39;IA potrebbe non essere corretto.">
            <a:extLst>
              <a:ext uri="{FF2B5EF4-FFF2-40B4-BE49-F238E27FC236}">
                <a16:creationId xmlns:a16="http://schemas.microsoft.com/office/drawing/2014/main" id="{16779EA9-7E28-9F86-2CFE-7181F955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808680"/>
            <a:ext cx="5177790" cy="30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1F3B2B-B69A-57B0-633B-A7A4EB6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32" y="4960758"/>
            <a:ext cx="5097259" cy="123608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800"/>
              <a:t>La selezione dei personaggi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25608C-E532-B23E-C1E7-5FEE9730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01" y="4960758"/>
            <a:ext cx="2492865" cy="123608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err="1">
                <a:latin typeface="Calibri"/>
                <a:ea typeface="Calibri"/>
                <a:cs typeface="Calibri"/>
              </a:rPr>
              <a:t>Abbiamo</a:t>
            </a:r>
            <a:r>
              <a:rPr lang="en-US" sz="1700">
                <a:latin typeface="Calibri"/>
                <a:ea typeface="Calibri"/>
                <a:cs typeface="Calibri"/>
              </a:rPr>
              <a:t> </a:t>
            </a:r>
            <a:r>
              <a:rPr lang="en-US" sz="1700" err="1">
                <a:latin typeface="Calibri"/>
                <a:ea typeface="Calibri"/>
                <a:cs typeface="Calibri"/>
              </a:rPr>
              <a:t>implementato</a:t>
            </a:r>
            <a:r>
              <a:rPr lang="en-US" sz="1700">
                <a:latin typeface="Calibri"/>
                <a:ea typeface="Calibri"/>
                <a:cs typeface="Calibri"/>
              </a:rPr>
              <a:t> un draft a </a:t>
            </a:r>
            <a:r>
              <a:rPr lang="en-US" sz="1700" err="1">
                <a:latin typeface="Calibri"/>
                <a:ea typeface="Calibri"/>
                <a:cs typeface="Calibri"/>
              </a:rPr>
              <a:t>turni</a:t>
            </a:r>
            <a:r>
              <a:rPr lang="en-US" sz="1700">
                <a:latin typeface="Calibri"/>
                <a:ea typeface="Calibri"/>
                <a:cs typeface="Calibri"/>
              </a:rPr>
              <a:t> per </a:t>
            </a:r>
            <a:r>
              <a:rPr lang="en-US" sz="1700" err="1">
                <a:latin typeface="Calibri"/>
                <a:ea typeface="Calibri"/>
                <a:cs typeface="Calibri"/>
              </a:rPr>
              <a:t>poter</a:t>
            </a:r>
            <a:r>
              <a:rPr lang="en-US" sz="1700">
                <a:latin typeface="Calibri"/>
                <a:ea typeface="Calibri"/>
                <a:cs typeface="Calibri"/>
              </a:rPr>
              <a:t> </a:t>
            </a:r>
            <a:r>
              <a:rPr lang="en-US" sz="1700" err="1">
                <a:latin typeface="Calibri"/>
                <a:ea typeface="Calibri"/>
                <a:cs typeface="Calibri"/>
              </a:rPr>
              <a:t>scegliere</a:t>
            </a:r>
            <a:r>
              <a:rPr lang="en-US" sz="1700">
                <a:latin typeface="Calibri"/>
                <a:ea typeface="Calibri"/>
                <a:cs typeface="Calibri"/>
              </a:rPr>
              <a:t> </a:t>
            </a:r>
            <a:r>
              <a:rPr lang="en-US" sz="1700" err="1">
                <a:latin typeface="Calibri"/>
                <a:ea typeface="Calibri"/>
                <a:cs typeface="Calibri"/>
              </a:rPr>
              <a:t>i</a:t>
            </a:r>
            <a:r>
              <a:rPr lang="en-US" sz="1700">
                <a:latin typeface="Calibri"/>
                <a:ea typeface="Calibri"/>
                <a:cs typeface="Calibri"/>
              </a:rPr>
              <a:t> </a:t>
            </a:r>
            <a:r>
              <a:rPr lang="en-US" sz="1700" err="1">
                <a:latin typeface="Calibri"/>
                <a:ea typeface="Calibri"/>
                <a:cs typeface="Calibri"/>
              </a:rPr>
              <a:t>membri</a:t>
            </a:r>
            <a:r>
              <a:rPr lang="en-US" sz="1700">
                <a:latin typeface="Calibri"/>
                <a:ea typeface="Calibri"/>
                <a:cs typeface="Calibri"/>
              </a:rPr>
              <a:t> </a:t>
            </a:r>
            <a:r>
              <a:rPr lang="en-US" sz="1700" err="1">
                <a:latin typeface="Calibri"/>
                <a:ea typeface="Calibri"/>
                <a:cs typeface="Calibri"/>
              </a:rPr>
              <a:t>dei</a:t>
            </a:r>
            <a:r>
              <a:rPr lang="en-US" sz="1700">
                <a:latin typeface="Calibri"/>
                <a:ea typeface="Calibri"/>
                <a:cs typeface="Calibri"/>
              </a:rPr>
              <a:t> </a:t>
            </a:r>
            <a:r>
              <a:rPr lang="en-US" sz="1700" err="1">
                <a:latin typeface="Calibri"/>
                <a:ea typeface="Calibri"/>
                <a:cs typeface="Calibri"/>
              </a:rPr>
              <a:t>nostri</a:t>
            </a:r>
            <a:r>
              <a:rPr lang="en-US" sz="1700">
                <a:latin typeface="Calibri"/>
                <a:ea typeface="Calibri"/>
                <a:cs typeface="Calibri"/>
              </a:rPr>
              <a:t> team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4" name="Immagine 3" descr="Immagine che contiene cartone animato&#10;&#10;Il contenuto generato dall&amp;#39;IA potrebbe non essere corretto.">
            <a:extLst>
              <a:ext uri="{FF2B5EF4-FFF2-40B4-BE49-F238E27FC236}">
                <a16:creationId xmlns:a16="http://schemas.microsoft.com/office/drawing/2014/main" id="{E30790C8-22C5-055F-B735-ED1EE477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1" r="-1" b="4541"/>
          <a:stretch>
            <a:fillRect/>
          </a:stretch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cxnSp>
        <p:nvCxnSpPr>
          <p:cNvPr id="67" name="Straight Connector 40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70463" y="5121601"/>
            <a:ext cx="0" cy="9144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9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Office PowerPoint</Application>
  <PresentationFormat>Presentazione su schermo (4:3)</PresentationFormat>
  <Paragraphs>74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Aptos</vt:lpstr>
      <vt:lpstr>Arial</vt:lpstr>
      <vt:lpstr>Arial,Sans-Serif</vt:lpstr>
      <vt:lpstr>Calibri</vt:lpstr>
      <vt:lpstr>Office Theme</vt:lpstr>
      <vt:lpstr>Progetto ISS Elyndor</vt:lpstr>
      <vt:lpstr>Elyndor – Visione del Progetto &amp; Gameplay</vt:lpstr>
      <vt:lpstr>Architettura Tecnica &amp; Game Loop</vt:lpstr>
      <vt:lpstr>Model-View-Controller</vt:lpstr>
      <vt:lpstr>Processo di Sviluppo &amp; Organizzazione</vt:lpstr>
      <vt:lpstr>Secondo Sprint</vt:lpstr>
      <vt:lpstr>L'evoluzione del gioco</vt:lpstr>
      <vt:lpstr>Il nostro concetto di evoluzione </vt:lpstr>
      <vt:lpstr>La selezione dei personaggi </vt:lpstr>
      <vt:lpstr>Evoluzione UML</vt:lpstr>
      <vt:lpstr>Evoluzione UML</vt:lpstr>
      <vt:lpstr>Design Patterns</vt:lpstr>
      <vt:lpstr>Command Pattern</vt:lpstr>
      <vt:lpstr>Template Method</vt:lpstr>
      <vt:lpstr>Factory Pattern</vt:lpstr>
      <vt:lpstr>Decorator Pattern</vt:lpstr>
      <vt:lpstr>Singleton Pattern</vt:lpstr>
      <vt:lpstr>Flyweight Pattern</vt:lpstr>
      <vt:lpstr>Facade Pattern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Andrea Secret</cp:lastModifiedBy>
  <cp:revision>30</cp:revision>
  <dcterms:created xsi:type="dcterms:W3CDTF">2013-01-27T09:14:16Z</dcterms:created>
  <dcterms:modified xsi:type="dcterms:W3CDTF">2026-01-14T11:08:40Z</dcterms:modified>
  <cp:category/>
</cp:coreProperties>
</file>